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9144000" cy="5143500"/>
  <p:defaultTextStyle>
    <a:defPPr>
      <a:defRPr lang="es-A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4" autoAdjust="0"/>
    <p:restoredTop sz="91551" autoAdjust="0"/>
  </p:normalViewPr>
  <p:slideViewPr>
    <p:cSldViewPr>
      <p:cViewPr varScale="1">
        <p:scale>
          <a:sx n="137" d="100"/>
          <a:sy n="137" d="100"/>
        </p:scale>
        <p:origin x="-1116"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36018D1C-9631-42F4-9518-D015908AB454}" type="datetimeFigureOut">
              <a:rPr lang="th-TH" smtClean="0"/>
              <a:pPr/>
              <a:t>09/11/58</a:t>
            </a:fld>
            <a:endParaRPr lang="th-TH"/>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AF904FBF-5B67-4435-879B-57F0E9707339}" type="slidenum">
              <a:rPr lang="th-TH" smtClean="0"/>
              <a:pPr/>
              <a:t>‹#›</a:t>
            </a:fld>
            <a:endParaRPr lang="th-TH"/>
          </a:p>
        </p:txBody>
      </p:sp>
    </p:spTree>
    <p:extLst>
      <p:ext uri="{BB962C8B-B14F-4D97-AF65-F5344CB8AC3E}">
        <p14:creationId xmlns:p14="http://schemas.microsoft.com/office/powerpoint/2010/main" xmlns="" val="210525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AF904FBF-5B67-4435-879B-57F0E9707339}" type="slidenum">
              <a:rPr lang="th-TH" smtClean="0"/>
              <a:pPr/>
              <a:t>4</a:t>
            </a:fld>
            <a:endParaRPr lang="th-TH"/>
          </a:p>
        </p:txBody>
      </p:sp>
    </p:spTree>
    <p:extLst>
      <p:ext uri="{BB962C8B-B14F-4D97-AF65-F5344CB8AC3E}">
        <p14:creationId xmlns:p14="http://schemas.microsoft.com/office/powerpoint/2010/main" xmlns="" val="413036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AF904FBF-5B67-4435-879B-57F0E9707339}" type="slidenum">
              <a:rPr lang="th-TH" smtClean="0"/>
              <a:pPr/>
              <a:t>6</a:t>
            </a:fld>
            <a:endParaRPr lang="th-TH"/>
          </a:p>
        </p:txBody>
      </p:sp>
    </p:spTree>
    <p:extLst>
      <p:ext uri="{BB962C8B-B14F-4D97-AF65-F5344CB8AC3E}">
        <p14:creationId xmlns:p14="http://schemas.microsoft.com/office/powerpoint/2010/main" xmlns="" val="390917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noProof="0" dirty="0"/>
          </a:p>
        </p:txBody>
      </p:sp>
      <p:sp>
        <p:nvSpPr>
          <p:cNvPr id="4" name="Slide Number Placeholder 3"/>
          <p:cNvSpPr>
            <a:spLocks noGrp="1"/>
          </p:cNvSpPr>
          <p:nvPr>
            <p:ph type="sldNum" sz="quarter" idx="10"/>
          </p:nvPr>
        </p:nvSpPr>
        <p:spPr/>
        <p:txBody>
          <a:bodyPr/>
          <a:lstStyle/>
          <a:p>
            <a:fld id="{AF904FBF-5B67-4435-879B-57F0E9707339}" type="slidenum">
              <a:rPr lang="th-TH" smtClean="0"/>
              <a:pPr/>
              <a:t>12</a:t>
            </a:fld>
            <a:endParaRPr lang="th-TH"/>
          </a:p>
        </p:txBody>
      </p:sp>
    </p:spTree>
    <p:extLst>
      <p:ext uri="{BB962C8B-B14F-4D97-AF65-F5344CB8AC3E}">
        <p14:creationId xmlns:p14="http://schemas.microsoft.com/office/powerpoint/2010/main" xmlns="" val="137200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AF904FBF-5B67-4435-879B-57F0E9707339}" type="slidenum">
              <a:rPr lang="th-TH" smtClean="0"/>
              <a:pPr/>
              <a:t>18</a:t>
            </a:fld>
            <a:endParaRPr lang="th-TH"/>
          </a:p>
        </p:txBody>
      </p:sp>
    </p:spTree>
    <p:extLst>
      <p:ext uri="{BB962C8B-B14F-4D97-AF65-F5344CB8AC3E}">
        <p14:creationId xmlns:p14="http://schemas.microsoft.com/office/powerpoint/2010/main" xmlns="" val="235771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6575" y="181609"/>
            <a:ext cx="8070850" cy="316230"/>
          </a:xfrm>
          <a:prstGeom prst="rect">
            <a:avLst/>
          </a:prstGeom>
        </p:spPr>
        <p:txBody>
          <a:bodyPr/>
          <a:lstStyle>
            <a:lvl1pPr>
              <a:defRPr sz="2000" b="0" i="0">
                <a:solidFill>
                  <a:srgbClr val="77787A"/>
                </a:solidFill>
                <a:latin typeface="Trebuchet MS"/>
                <a:cs typeface="Trebuchet MS"/>
              </a:defRPr>
            </a:lvl1pPr>
          </a:lstStyle>
          <a:p>
            <a:endParaRPr/>
          </a:p>
        </p:txBody>
      </p:sp>
      <p:sp>
        <p:nvSpPr>
          <p:cNvPr id="3" name="Holder 3"/>
          <p:cNvSpPr>
            <a:spLocks noGrp="1"/>
          </p:cNvSpPr>
          <p:nvPr>
            <p:ph type="subTitle" idx="4"/>
          </p:nvPr>
        </p:nvSpPr>
        <p:spPr>
          <a:xfrm>
            <a:off x="1916430" y="2733294"/>
            <a:ext cx="5311139" cy="705485"/>
          </a:xfrm>
          <a:prstGeom prst="rect">
            <a:avLst/>
          </a:prstGeom>
        </p:spPr>
        <p:txBody>
          <a:bodyPr/>
          <a:lstStyle>
            <a:lvl1pPr>
              <a:defRPr sz="2400" b="0" i="0">
                <a:solidFill>
                  <a:schemeClr val="bg1"/>
                </a:solidFill>
                <a:latin typeface="Trebuchet MS"/>
                <a:cs typeface="Trebuchet MS"/>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38BE06A4-8C52-4364-861F-D1A4905F3FC0}" type="datetimeFigureOut">
              <a:rPr lang="en-US"/>
              <a:pPr>
                <a:defRPr/>
              </a:pPr>
              <a:t>11/9/2015</a:t>
            </a:fld>
            <a:endParaRPr lang="en-US"/>
          </a:p>
        </p:txBody>
      </p:sp>
      <p:sp>
        <p:nvSpPr>
          <p:cNvPr id="6" name="Holder 6"/>
          <p:cNvSpPr>
            <a:spLocks noGrp="1"/>
          </p:cNvSpPr>
          <p:nvPr>
            <p:ph type="sldNum" sz="quarter" idx="12"/>
          </p:nvPr>
        </p:nvSpPr>
        <p:spPr/>
        <p:txBody>
          <a:bodyPr/>
          <a:lstStyle>
            <a:lvl1pPr>
              <a:defRPr/>
            </a:lvl1pPr>
          </a:lstStyle>
          <a:p>
            <a:pPr>
              <a:defRPr/>
            </a:pPr>
            <a:fld id="{76E14505-49E0-47AD-90C6-965821D88978}" type="slidenum">
              <a:rPr/>
              <a:pPr>
                <a:defRPr/>
              </a:pPr>
              <a:t>‹#›</a:t>
            </a:fld>
            <a:endParaRPr/>
          </a:p>
        </p:txBody>
      </p:sp>
    </p:spTree>
    <p:extLst>
      <p:ext uri="{BB962C8B-B14F-4D97-AF65-F5344CB8AC3E}">
        <p14:creationId xmlns:p14="http://schemas.microsoft.com/office/powerpoint/2010/main" xmlns="" val="150704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0" i="0">
                <a:solidFill>
                  <a:srgbClr val="77787A"/>
                </a:solidFill>
                <a:latin typeface="Trebuchet MS"/>
                <a:cs typeface="Trebuchet MS"/>
              </a:defRPr>
            </a:lvl1pPr>
          </a:lstStyle>
          <a:p>
            <a:endParaRPr/>
          </a:p>
        </p:txBody>
      </p:sp>
      <p:sp>
        <p:nvSpPr>
          <p:cNvPr id="3" name="Holder 3"/>
          <p:cNvSpPr>
            <a:spLocks noGrp="1"/>
          </p:cNvSpPr>
          <p:nvPr>
            <p:ph type="body" idx="1"/>
          </p:nvPr>
        </p:nvSpPr>
        <p:spPr/>
        <p:txBody>
          <a:bodyPr/>
          <a:lstStyle>
            <a:lvl1pPr>
              <a:defRPr sz="1800" b="0" i="0">
                <a:solidFill>
                  <a:srgbClr val="77787A"/>
                </a:solidFill>
                <a:latin typeface="Trebuchet MS"/>
                <a:cs typeface="Trebuchet MS"/>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1A9FB923-3447-428B-881E-009A5B83563C}" type="datetimeFigureOut">
              <a:rPr lang="en-US"/>
              <a:pPr>
                <a:defRPr/>
              </a:pPr>
              <a:t>11/9/2015</a:t>
            </a:fld>
            <a:endParaRPr lang="en-US"/>
          </a:p>
        </p:txBody>
      </p:sp>
      <p:sp>
        <p:nvSpPr>
          <p:cNvPr id="6" name="Holder 6"/>
          <p:cNvSpPr>
            <a:spLocks noGrp="1"/>
          </p:cNvSpPr>
          <p:nvPr>
            <p:ph type="sldNum" sz="quarter" idx="12"/>
          </p:nvPr>
        </p:nvSpPr>
        <p:spPr/>
        <p:txBody>
          <a:bodyPr/>
          <a:lstStyle>
            <a:lvl1pPr>
              <a:defRPr/>
            </a:lvl1pPr>
          </a:lstStyle>
          <a:p>
            <a:pPr>
              <a:defRPr/>
            </a:pPr>
            <a:fld id="{22885659-98A0-4B99-B842-48DE47BECAAF}" type="slidenum">
              <a:rPr/>
              <a:pPr>
                <a:defRPr/>
              </a:pPr>
              <a:t>‹#›</a:t>
            </a:fld>
            <a:endParaRPr/>
          </a:p>
        </p:txBody>
      </p:sp>
    </p:spTree>
    <p:extLst>
      <p:ext uri="{BB962C8B-B14F-4D97-AF65-F5344CB8AC3E}">
        <p14:creationId xmlns:p14="http://schemas.microsoft.com/office/powerpoint/2010/main" xmlns="" val="192440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0" i="0">
                <a:solidFill>
                  <a:srgbClr val="77787A"/>
                </a:solidFill>
                <a:latin typeface="Trebuchet MS"/>
                <a:cs typeface="Trebuchet MS"/>
              </a:defRPr>
            </a:lvl1pPr>
          </a:lstStyle>
          <a:p>
            <a:endParaRPr/>
          </a:p>
        </p:txBody>
      </p:sp>
      <p:sp>
        <p:nvSpPr>
          <p:cNvPr id="3" name="Holder 3"/>
          <p:cNvSpPr>
            <a:spLocks noGrp="1"/>
          </p:cNvSpPr>
          <p:nvPr>
            <p:ph sz="half" idx="2"/>
          </p:nvPr>
        </p:nvSpPr>
        <p:spPr>
          <a:xfrm>
            <a:off x="351154" y="856234"/>
            <a:ext cx="3544570" cy="3085465"/>
          </a:xfrm>
          <a:prstGeom prst="rect">
            <a:avLst/>
          </a:prstGeom>
        </p:spPr>
        <p:txBody>
          <a:bodyPr/>
          <a:lstStyle>
            <a:lvl1pPr>
              <a:defRPr sz="1800" b="0" i="0">
                <a:solidFill>
                  <a:srgbClr val="46AE4A"/>
                </a:solidFill>
                <a:latin typeface="Trebuchet MS"/>
                <a:cs typeface="Trebuchet MS"/>
              </a:defRPr>
            </a:lvl1pPr>
          </a:lstStyle>
          <a:p>
            <a:endParaRPr/>
          </a:p>
        </p:txBody>
      </p:sp>
      <p:sp>
        <p:nvSpPr>
          <p:cNvPr id="4" name="Holder 4"/>
          <p:cNvSpPr>
            <a:spLocks noGrp="1"/>
          </p:cNvSpPr>
          <p:nvPr>
            <p:ph sz="half" idx="3"/>
          </p:nvPr>
        </p:nvSpPr>
        <p:spPr>
          <a:xfrm>
            <a:off x="5484240" y="1286890"/>
            <a:ext cx="2828290" cy="2765425"/>
          </a:xfrm>
          <a:prstGeom prst="rect">
            <a:avLst/>
          </a:prstGeom>
        </p:spPr>
        <p:txBody>
          <a:bodyPr/>
          <a:lstStyle>
            <a:lvl1pPr>
              <a:defRPr sz="1800" b="0" i="0">
                <a:solidFill>
                  <a:srgbClr val="77787A"/>
                </a:solidFill>
                <a:latin typeface="Trebuchet MS"/>
                <a:cs typeface="Trebuchet MS"/>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02D1427A-8DE5-41A6-8CF5-27E0DEFEC791}" type="datetimeFigureOut">
              <a:rPr lang="en-US"/>
              <a:pPr>
                <a:defRPr/>
              </a:pPr>
              <a:t>11/9/2015</a:t>
            </a:fld>
            <a:endParaRPr lang="en-US"/>
          </a:p>
        </p:txBody>
      </p:sp>
      <p:sp>
        <p:nvSpPr>
          <p:cNvPr id="7" name="Holder 6"/>
          <p:cNvSpPr>
            <a:spLocks noGrp="1"/>
          </p:cNvSpPr>
          <p:nvPr>
            <p:ph type="sldNum" sz="quarter" idx="12"/>
          </p:nvPr>
        </p:nvSpPr>
        <p:spPr/>
        <p:txBody>
          <a:bodyPr/>
          <a:lstStyle>
            <a:lvl1pPr>
              <a:defRPr/>
            </a:lvl1pPr>
          </a:lstStyle>
          <a:p>
            <a:pPr>
              <a:defRPr/>
            </a:pPr>
            <a:fld id="{DBD2D478-4F9E-435A-B0AB-3DB5698AE7D2}" type="slidenum">
              <a:rPr/>
              <a:pPr>
                <a:defRPr/>
              </a:pPr>
              <a:t>‹#›</a:t>
            </a:fld>
            <a:endParaRPr/>
          </a:p>
        </p:txBody>
      </p:sp>
    </p:spTree>
    <p:extLst>
      <p:ext uri="{BB962C8B-B14F-4D97-AF65-F5344CB8AC3E}">
        <p14:creationId xmlns:p14="http://schemas.microsoft.com/office/powerpoint/2010/main" xmlns="" val="8779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k object 16"/>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77787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 name="bk object 17"/>
          <p:cNvSpPr>
            <a:spLocks noChangeArrowheads="1"/>
          </p:cNvSpPr>
          <p:nvPr/>
        </p:nvSpPr>
        <p:spPr bwMode="auto">
          <a:xfrm>
            <a:off x="8294688" y="4518025"/>
            <a:ext cx="436562" cy="43656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5" name="bk object 18"/>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500 h 5143500"/>
              <a:gd name="T6" fmla="*/ 9144000 w 9144000"/>
              <a:gd name="T7" fmla="*/ 5143500 h 5143500"/>
              <a:gd name="T8" fmla="*/ 9144000 w 9144000"/>
              <a:gd name="T9" fmla="*/ 5056264 h 5143500"/>
              <a:gd name="T10" fmla="*/ 351536 w 9144000"/>
              <a:gd name="T11" fmla="*/ 5056264 h 5143500"/>
              <a:gd name="T12" fmla="*/ 303435 w 9144000"/>
              <a:gd name="T13" fmla="*/ 5048981 h 5143500"/>
              <a:gd name="T14" fmla="*/ 264156 w 9144000"/>
              <a:gd name="T15" fmla="*/ 5029119 h 5143500"/>
              <a:gd name="T16" fmla="*/ 237675 w 9144000"/>
              <a:gd name="T17" fmla="*/ 4999658 h 5143500"/>
              <a:gd name="T18" fmla="*/ 227965 w 9144000"/>
              <a:gd name="T19" fmla="*/ 4963579 h 5143500"/>
              <a:gd name="T20" fmla="*/ 227965 w 9144000"/>
              <a:gd name="T21" fmla="*/ 176911 h 5143500"/>
              <a:gd name="T22" fmla="*/ 237675 w 9144000"/>
              <a:gd name="T23" fmla="*/ 140833 h 5143500"/>
              <a:gd name="T24" fmla="*/ 264156 w 9144000"/>
              <a:gd name="T25" fmla="*/ 111363 h 5143500"/>
              <a:gd name="T26" fmla="*/ 303435 w 9144000"/>
              <a:gd name="T27" fmla="*/ 91489 h 5143500"/>
              <a:gd name="T28" fmla="*/ 351536 w 9144000"/>
              <a:gd name="T29" fmla="*/ 84200 h 5143500"/>
              <a:gd name="T30" fmla="*/ 9144000 w 9144000"/>
              <a:gd name="T31" fmla="*/ 84200 h 5143500"/>
              <a:gd name="T32" fmla="*/ 9144000 w 9144000"/>
              <a:gd name="T33" fmla="*/ 0 h 5143500"/>
              <a:gd name="T34" fmla="*/ 9144000 w 9144000"/>
              <a:gd name="T35" fmla="*/ 84200 h 5143500"/>
              <a:gd name="T36" fmla="*/ 8791194 w 9144000"/>
              <a:gd name="T37" fmla="*/ 84200 h 5143500"/>
              <a:gd name="T38" fmla="*/ 8839273 w 9144000"/>
              <a:gd name="T39" fmla="*/ 91489 h 5143500"/>
              <a:gd name="T40" fmla="*/ 8878554 w 9144000"/>
              <a:gd name="T41" fmla="*/ 111363 h 5143500"/>
              <a:gd name="T42" fmla="*/ 8905047 w 9144000"/>
              <a:gd name="T43" fmla="*/ 140833 h 5143500"/>
              <a:gd name="T44" fmla="*/ 8914765 w 9144000"/>
              <a:gd name="T45" fmla="*/ 176911 h 5143500"/>
              <a:gd name="T46" fmla="*/ 8914765 w 9144000"/>
              <a:gd name="T47" fmla="*/ 4963579 h 5143500"/>
              <a:gd name="T48" fmla="*/ 8905047 w 9144000"/>
              <a:gd name="T49" fmla="*/ 4999658 h 5143500"/>
              <a:gd name="T50" fmla="*/ 8878554 w 9144000"/>
              <a:gd name="T51" fmla="*/ 5029119 h 5143500"/>
              <a:gd name="T52" fmla="*/ 8839273 w 9144000"/>
              <a:gd name="T53" fmla="*/ 5048981 h 5143500"/>
              <a:gd name="T54" fmla="*/ 8791194 w 9144000"/>
              <a:gd name="T55" fmla="*/ 5056264 h 5143500"/>
              <a:gd name="T56" fmla="*/ 9144000 w 9144000"/>
              <a:gd name="T57" fmla="*/ 5056264 h 5143500"/>
              <a:gd name="T58" fmla="*/ 9144000 w 9144000"/>
              <a:gd name="T59" fmla="*/ 84200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500"/>
                </a:lnTo>
                <a:lnTo>
                  <a:pt x="9144000" y="5143500"/>
                </a:lnTo>
                <a:lnTo>
                  <a:pt x="9144000" y="5056264"/>
                </a:lnTo>
                <a:lnTo>
                  <a:pt x="351536" y="5056264"/>
                </a:lnTo>
                <a:lnTo>
                  <a:pt x="303435" y="5048981"/>
                </a:lnTo>
                <a:lnTo>
                  <a:pt x="264156" y="5029119"/>
                </a:lnTo>
                <a:lnTo>
                  <a:pt x="237675" y="4999658"/>
                </a:lnTo>
                <a:lnTo>
                  <a:pt x="227965" y="4963579"/>
                </a:lnTo>
                <a:lnTo>
                  <a:pt x="227965" y="176911"/>
                </a:lnTo>
                <a:lnTo>
                  <a:pt x="237675" y="140833"/>
                </a:lnTo>
                <a:lnTo>
                  <a:pt x="264156" y="111363"/>
                </a:lnTo>
                <a:lnTo>
                  <a:pt x="303435" y="91489"/>
                </a:lnTo>
                <a:lnTo>
                  <a:pt x="351536" y="84200"/>
                </a:lnTo>
                <a:lnTo>
                  <a:pt x="9144000" y="84200"/>
                </a:lnTo>
                <a:lnTo>
                  <a:pt x="9144000" y="0"/>
                </a:lnTo>
                <a:close/>
              </a:path>
              <a:path w="9144000" h="5143500">
                <a:moveTo>
                  <a:pt x="9144000" y="84200"/>
                </a:moveTo>
                <a:lnTo>
                  <a:pt x="8791194" y="84200"/>
                </a:lnTo>
                <a:lnTo>
                  <a:pt x="8839273" y="91489"/>
                </a:lnTo>
                <a:lnTo>
                  <a:pt x="8878554" y="111363"/>
                </a:lnTo>
                <a:lnTo>
                  <a:pt x="8905047" y="140833"/>
                </a:lnTo>
                <a:lnTo>
                  <a:pt x="8914765" y="176911"/>
                </a:lnTo>
                <a:lnTo>
                  <a:pt x="8914765" y="4963579"/>
                </a:lnTo>
                <a:lnTo>
                  <a:pt x="8905047" y="4999658"/>
                </a:lnTo>
                <a:lnTo>
                  <a:pt x="8878554" y="5029119"/>
                </a:lnTo>
                <a:lnTo>
                  <a:pt x="8839273" y="5048981"/>
                </a:lnTo>
                <a:lnTo>
                  <a:pt x="8791194" y="5056264"/>
                </a:lnTo>
                <a:lnTo>
                  <a:pt x="9144000" y="5056264"/>
                </a:lnTo>
                <a:lnTo>
                  <a:pt x="9144000" y="842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6" name="bk object 19"/>
          <p:cNvSpPr>
            <a:spLocks/>
          </p:cNvSpPr>
          <p:nvPr/>
        </p:nvSpPr>
        <p:spPr bwMode="auto">
          <a:xfrm>
            <a:off x="0" y="43100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7">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 name="Holder 2"/>
          <p:cNvSpPr>
            <a:spLocks noGrp="1"/>
          </p:cNvSpPr>
          <p:nvPr>
            <p:ph type="title"/>
          </p:nvPr>
        </p:nvSpPr>
        <p:spPr/>
        <p:txBody>
          <a:bodyPr/>
          <a:lstStyle>
            <a:lvl1pPr>
              <a:defRPr sz="2000" b="0" i="0">
                <a:solidFill>
                  <a:srgbClr val="77787A"/>
                </a:solidFill>
                <a:latin typeface="Trebuchet MS"/>
                <a:cs typeface="Trebuchet MS"/>
              </a:defRPr>
            </a:lvl1pPr>
          </a:lstStyle>
          <a:p>
            <a:endParaRPr/>
          </a:p>
        </p:txBody>
      </p:sp>
      <p:sp>
        <p:nvSpPr>
          <p:cNvPr id="7" name="Holder 3"/>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8" name="Holder 4"/>
          <p:cNvSpPr>
            <a:spLocks noGrp="1"/>
          </p:cNvSpPr>
          <p:nvPr>
            <p:ph type="dt" sz="half" idx="11"/>
          </p:nvPr>
        </p:nvSpPr>
        <p:spPr/>
        <p:txBody>
          <a:bodyPr/>
          <a:lstStyle>
            <a:lvl1pPr algn="l">
              <a:defRPr>
                <a:solidFill>
                  <a:schemeClr val="tx1">
                    <a:tint val="75000"/>
                  </a:schemeClr>
                </a:solidFill>
              </a:defRPr>
            </a:lvl1pPr>
          </a:lstStyle>
          <a:p>
            <a:pPr>
              <a:defRPr/>
            </a:pPr>
            <a:fld id="{F8592748-7AC8-421A-9613-C8698FE70C41}" type="datetimeFigureOut">
              <a:rPr lang="en-US"/>
              <a:pPr>
                <a:defRPr/>
              </a:pPr>
              <a:t>11/9/2015</a:t>
            </a:fld>
            <a:endParaRPr lang="en-US"/>
          </a:p>
        </p:txBody>
      </p:sp>
      <p:sp>
        <p:nvSpPr>
          <p:cNvPr id="9" name="Holder 5"/>
          <p:cNvSpPr>
            <a:spLocks noGrp="1"/>
          </p:cNvSpPr>
          <p:nvPr>
            <p:ph type="sldNum" sz="quarter" idx="12"/>
          </p:nvPr>
        </p:nvSpPr>
        <p:spPr/>
        <p:txBody>
          <a:bodyPr/>
          <a:lstStyle>
            <a:lvl1pPr>
              <a:defRPr sz="650" b="0" i="0" dirty="0">
                <a:solidFill>
                  <a:srgbClr val="77787A"/>
                </a:solidFill>
                <a:latin typeface="Trebuchet MS"/>
                <a:cs typeface="Trebuchet MS"/>
              </a:defRPr>
            </a:lvl1pPr>
          </a:lstStyle>
          <a:p>
            <a:pPr>
              <a:defRPr/>
            </a:pPr>
            <a:fld id="{C1CECEAF-3E79-43F2-A647-147302EEFA6F}" type="slidenum">
              <a:rPr/>
              <a:pPr>
                <a:defRPr/>
              </a:pPr>
              <a:t>‹#›</a:t>
            </a:fld>
            <a:endParaRPr/>
          </a:p>
        </p:txBody>
      </p:sp>
    </p:spTree>
    <p:extLst>
      <p:ext uri="{BB962C8B-B14F-4D97-AF65-F5344CB8AC3E}">
        <p14:creationId xmlns:p14="http://schemas.microsoft.com/office/powerpoint/2010/main" xmlns="" val="132712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bk object 16"/>
          <p:cNvSpPr>
            <a:spLocks noChangeArrowheads="1"/>
          </p:cNvSpPr>
          <p:nvPr/>
        </p:nvSpPr>
        <p:spPr bwMode="auto">
          <a:xfrm>
            <a:off x="0" y="0"/>
            <a:ext cx="9144000" cy="51435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 name="bk object 17"/>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500 h 5143500"/>
              <a:gd name="T6" fmla="*/ 9144000 w 9144000"/>
              <a:gd name="T7" fmla="*/ 5143500 h 5143500"/>
              <a:gd name="T8" fmla="*/ 9144000 w 9144000"/>
              <a:gd name="T9" fmla="*/ 5056264 h 5143500"/>
              <a:gd name="T10" fmla="*/ 351536 w 9144000"/>
              <a:gd name="T11" fmla="*/ 5056264 h 5143500"/>
              <a:gd name="T12" fmla="*/ 303435 w 9144000"/>
              <a:gd name="T13" fmla="*/ 5048981 h 5143500"/>
              <a:gd name="T14" fmla="*/ 264156 w 9144000"/>
              <a:gd name="T15" fmla="*/ 5029119 h 5143500"/>
              <a:gd name="T16" fmla="*/ 237675 w 9144000"/>
              <a:gd name="T17" fmla="*/ 4999658 h 5143500"/>
              <a:gd name="T18" fmla="*/ 227965 w 9144000"/>
              <a:gd name="T19" fmla="*/ 4963579 h 5143500"/>
              <a:gd name="T20" fmla="*/ 227965 w 9144000"/>
              <a:gd name="T21" fmla="*/ 176911 h 5143500"/>
              <a:gd name="T22" fmla="*/ 237675 w 9144000"/>
              <a:gd name="T23" fmla="*/ 140833 h 5143500"/>
              <a:gd name="T24" fmla="*/ 264156 w 9144000"/>
              <a:gd name="T25" fmla="*/ 111363 h 5143500"/>
              <a:gd name="T26" fmla="*/ 303435 w 9144000"/>
              <a:gd name="T27" fmla="*/ 91489 h 5143500"/>
              <a:gd name="T28" fmla="*/ 351536 w 9144000"/>
              <a:gd name="T29" fmla="*/ 84200 h 5143500"/>
              <a:gd name="T30" fmla="*/ 9144000 w 9144000"/>
              <a:gd name="T31" fmla="*/ 84200 h 5143500"/>
              <a:gd name="T32" fmla="*/ 9144000 w 9144000"/>
              <a:gd name="T33" fmla="*/ 0 h 5143500"/>
              <a:gd name="T34" fmla="*/ 9144000 w 9144000"/>
              <a:gd name="T35" fmla="*/ 84200 h 5143500"/>
              <a:gd name="T36" fmla="*/ 8791194 w 9144000"/>
              <a:gd name="T37" fmla="*/ 84200 h 5143500"/>
              <a:gd name="T38" fmla="*/ 8839273 w 9144000"/>
              <a:gd name="T39" fmla="*/ 91489 h 5143500"/>
              <a:gd name="T40" fmla="*/ 8878554 w 9144000"/>
              <a:gd name="T41" fmla="*/ 111363 h 5143500"/>
              <a:gd name="T42" fmla="*/ 8905047 w 9144000"/>
              <a:gd name="T43" fmla="*/ 140833 h 5143500"/>
              <a:gd name="T44" fmla="*/ 8914765 w 9144000"/>
              <a:gd name="T45" fmla="*/ 176911 h 5143500"/>
              <a:gd name="T46" fmla="*/ 8914765 w 9144000"/>
              <a:gd name="T47" fmla="*/ 4963579 h 5143500"/>
              <a:gd name="T48" fmla="*/ 8905047 w 9144000"/>
              <a:gd name="T49" fmla="*/ 4999658 h 5143500"/>
              <a:gd name="T50" fmla="*/ 8878554 w 9144000"/>
              <a:gd name="T51" fmla="*/ 5029119 h 5143500"/>
              <a:gd name="T52" fmla="*/ 8839273 w 9144000"/>
              <a:gd name="T53" fmla="*/ 5048981 h 5143500"/>
              <a:gd name="T54" fmla="*/ 8791194 w 9144000"/>
              <a:gd name="T55" fmla="*/ 5056264 h 5143500"/>
              <a:gd name="T56" fmla="*/ 9144000 w 9144000"/>
              <a:gd name="T57" fmla="*/ 5056264 h 5143500"/>
              <a:gd name="T58" fmla="*/ 9144000 w 9144000"/>
              <a:gd name="T59" fmla="*/ 84200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500"/>
                </a:lnTo>
                <a:lnTo>
                  <a:pt x="9144000" y="5143500"/>
                </a:lnTo>
                <a:lnTo>
                  <a:pt x="9144000" y="5056264"/>
                </a:lnTo>
                <a:lnTo>
                  <a:pt x="351536" y="5056264"/>
                </a:lnTo>
                <a:lnTo>
                  <a:pt x="303435" y="5048981"/>
                </a:lnTo>
                <a:lnTo>
                  <a:pt x="264156" y="5029119"/>
                </a:lnTo>
                <a:lnTo>
                  <a:pt x="237675" y="4999658"/>
                </a:lnTo>
                <a:lnTo>
                  <a:pt x="227965" y="4963579"/>
                </a:lnTo>
                <a:lnTo>
                  <a:pt x="227965" y="176911"/>
                </a:lnTo>
                <a:lnTo>
                  <a:pt x="237675" y="140833"/>
                </a:lnTo>
                <a:lnTo>
                  <a:pt x="264156" y="111363"/>
                </a:lnTo>
                <a:lnTo>
                  <a:pt x="303435" y="91489"/>
                </a:lnTo>
                <a:lnTo>
                  <a:pt x="351536" y="84200"/>
                </a:lnTo>
                <a:lnTo>
                  <a:pt x="9144000" y="84200"/>
                </a:lnTo>
                <a:lnTo>
                  <a:pt x="9144000" y="0"/>
                </a:lnTo>
                <a:close/>
              </a:path>
              <a:path w="9144000" h="5143500">
                <a:moveTo>
                  <a:pt x="9144000" y="84200"/>
                </a:moveTo>
                <a:lnTo>
                  <a:pt x="8791194" y="84200"/>
                </a:lnTo>
                <a:lnTo>
                  <a:pt x="8839273" y="91489"/>
                </a:lnTo>
                <a:lnTo>
                  <a:pt x="8878554" y="111363"/>
                </a:lnTo>
                <a:lnTo>
                  <a:pt x="8905047" y="140833"/>
                </a:lnTo>
                <a:lnTo>
                  <a:pt x="8914765" y="176911"/>
                </a:lnTo>
                <a:lnTo>
                  <a:pt x="8914765" y="4963579"/>
                </a:lnTo>
                <a:lnTo>
                  <a:pt x="8905047" y="4999658"/>
                </a:lnTo>
                <a:lnTo>
                  <a:pt x="8878554" y="5029119"/>
                </a:lnTo>
                <a:lnTo>
                  <a:pt x="8839273" y="5048981"/>
                </a:lnTo>
                <a:lnTo>
                  <a:pt x="8791194" y="5056264"/>
                </a:lnTo>
                <a:lnTo>
                  <a:pt x="9144000" y="5056264"/>
                </a:lnTo>
                <a:lnTo>
                  <a:pt x="9144000" y="842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 name="bk object 18"/>
          <p:cNvSpPr>
            <a:spLocks noChangeArrowheads="1"/>
          </p:cNvSpPr>
          <p:nvPr/>
        </p:nvSpPr>
        <p:spPr bwMode="auto">
          <a:xfrm>
            <a:off x="1325563" y="1458913"/>
            <a:ext cx="1776412" cy="177641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5" name="bk object 19"/>
          <p:cNvSpPr>
            <a:spLocks/>
          </p:cNvSpPr>
          <p:nvPr/>
        </p:nvSpPr>
        <p:spPr bwMode="auto">
          <a:xfrm>
            <a:off x="3327400" y="1631950"/>
            <a:ext cx="0" cy="1431925"/>
          </a:xfrm>
          <a:custGeom>
            <a:avLst/>
            <a:gdLst>
              <a:gd name="T0" fmla="*/ 0 h 1433195"/>
              <a:gd name="T1" fmla="*/ 1433068 h 1433195"/>
            </a:gdLst>
            <a:ahLst/>
            <a:cxnLst>
              <a:cxn ang="0">
                <a:pos x="0" y="T0"/>
              </a:cxn>
              <a:cxn ang="0">
                <a:pos x="0" y="T1"/>
              </a:cxn>
            </a:cxnLst>
            <a:rect l="0" t="0" r="r" b="b"/>
            <a:pathLst>
              <a:path h="1433195">
                <a:moveTo>
                  <a:pt x="0" y="0"/>
                </a:moveTo>
                <a:lnTo>
                  <a:pt x="0" y="1433068"/>
                </a:lnTo>
              </a:path>
            </a:pathLst>
          </a:custGeom>
          <a:noFill/>
          <a:ln w="9534">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6" name="bk object 20"/>
          <p:cNvSpPr>
            <a:spLocks noChangeArrowheads="1"/>
          </p:cNvSpPr>
          <p:nvPr/>
        </p:nvSpPr>
        <p:spPr bwMode="auto">
          <a:xfrm>
            <a:off x="3667125" y="1419225"/>
            <a:ext cx="4905375" cy="180975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bk object 21"/>
          <p:cNvSpPr>
            <a:spLocks noChangeArrowheads="1"/>
          </p:cNvSpPr>
          <p:nvPr/>
        </p:nvSpPr>
        <p:spPr bwMode="auto">
          <a:xfrm>
            <a:off x="3333750" y="2190750"/>
            <a:ext cx="3619500" cy="138112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9" name="Holder 3"/>
          <p:cNvSpPr>
            <a:spLocks noGrp="1"/>
          </p:cNvSpPr>
          <p:nvPr>
            <p:ph type="dt" sz="half" idx="11"/>
          </p:nvPr>
        </p:nvSpPr>
        <p:spPr/>
        <p:txBody>
          <a:bodyPr/>
          <a:lstStyle>
            <a:lvl1pPr algn="l">
              <a:defRPr>
                <a:solidFill>
                  <a:schemeClr val="tx1">
                    <a:tint val="75000"/>
                  </a:schemeClr>
                </a:solidFill>
              </a:defRPr>
            </a:lvl1pPr>
          </a:lstStyle>
          <a:p>
            <a:pPr>
              <a:defRPr/>
            </a:pPr>
            <a:fld id="{BA010054-13E7-45A8-8FCB-6D7C6E09D1A5}" type="datetimeFigureOut">
              <a:rPr lang="en-US"/>
              <a:pPr>
                <a:defRPr/>
              </a:pPr>
              <a:t>11/9/2015</a:t>
            </a:fld>
            <a:endParaRPr lang="en-US"/>
          </a:p>
        </p:txBody>
      </p:sp>
      <p:sp>
        <p:nvSpPr>
          <p:cNvPr id="10" name="Holder 4"/>
          <p:cNvSpPr>
            <a:spLocks noGrp="1"/>
          </p:cNvSpPr>
          <p:nvPr>
            <p:ph type="sldNum" sz="quarter" idx="12"/>
          </p:nvPr>
        </p:nvSpPr>
        <p:spPr/>
        <p:txBody>
          <a:bodyPr/>
          <a:lstStyle>
            <a:lvl1pPr>
              <a:defRPr sz="650" b="0" i="0" dirty="0">
                <a:solidFill>
                  <a:srgbClr val="77787A"/>
                </a:solidFill>
                <a:latin typeface="Trebuchet MS"/>
                <a:cs typeface="Trebuchet MS"/>
              </a:defRPr>
            </a:lvl1pPr>
          </a:lstStyle>
          <a:p>
            <a:pPr>
              <a:defRPr/>
            </a:pPr>
            <a:fld id="{B8CC4B8B-9224-46AC-99BF-13E258EEC618}" type="slidenum">
              <a:rPr/>
              <a:pPr>
                <a:defRPr/>
              </a:pPr>
              <a:t>‹#›</a:t>
            </a:fld>
            <a:endParaRPr/>
          </a:p>
        </p:txBody>
      </p:sp>
    </p:spTree>
    <p:extLst>
      <p:ext uri="{BB962C8B-B14F-4D97-AF65-F5344CB8AC3E}">
        <p14:creationId xmlns:p14="http://schemas.microsoft.com/office/powerpoint/2010/main" xmlns="" val="4154217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27" name="Holder 2"/>
          <p:cNvSpPr>
            <a:spLocks noGrp="1"/>
          </p:cNvSpPr>
          <p:nvPr>
            <p:ph type="title"/>
          </p:nvPr>
        </p:nvSpPr>
        <p:spPr bwMode="auto">
          <a:xfrm>
            <a:off x="384175" y="134938"/>
            <a:ext cx="8375650"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AR" smtClean="0"/>
          </a:p>
        </p:txBody>
      </p:sp>
      <p:sp>
        <p:nvSpPr>
          <p:cNvPr id="1028" name="Holder 3"/>
          <p:cNvSpPr>
            <a:spLocks noGrp="1"/>
          </p:cNvSpPr>
          <p:nvPr>
            <p:ph type="body" idx="1"/>
          </p:nvPr>
        </p:nvSpPr>
        <p:spPr bwMode="auto">
          <a:xfrm>
            <a:off x="1260475" y="1123950"/>
            <a:ext cx="6623050" cy="13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s-AR" smtClean="0"/>
          </a:p>
        </p:txBody>
      </p:sp>
      <p:sp>
        <p:nvSpPr>
          <p:cNvPr id="4" name="Holder 4"/>
          <p:cNvSpPr>
            <a:spLocks noGrp="1"/>
          </p:cNvSpPr>
          <p:nvPr>
            <p:ph type="ftr" sz="quarter" idx="5"/>
          </p:nvPr>
        </p:nvSpPr>
        <p:spPr>
          <a:xfrm>
            <a:off x="3108325" y="4783138"/>
            <a:ext cx="2927350" cy="257175"/>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457200" y="4783138"/>
            <a:ext cx="2103438" cy="257175"/>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8AF581C1-082A-42E5-B1C2-45B7203D8292}" type="datetimeFigureOut">
              <a:rPr lang="en-US"/>
              <a:pPr>
                <a:defRPr/>
              </a:pPr>
              <a:t>11/9/2015</a:t>
            </a:fld>
            <a:endParaRPr lang="en-US"/>
          </a:p>
        </p:txBody>
      </p:sp>
      <p:sp>
        <p:nvSpPr>
          <p:cNvPr id="6" name="Holder 6"/>
          <p:cNvSpPr>
            <a:spLocks noGrp="1"/>
          </p:cNvSpPr>
          <p:nvPr>
            <p:ph type="sldNum" sz="quarter" idx="7"/>
          </p:nvPr>
        </p:nvSpPr>
        <p:spPr>
          <a:xfrm>
            <a:off x="225425" y="4895850"/>
            <a:ext cx="146050" cy="111125"/>
          </a:xfrm>
          <a:prstGeom prst="rect">
            <a:avLst/>
          </a:prstGeom>
        </p:spPr>
        <p:txBody>
          <a:bodyPr wrap="square" lIns="0" tIns="0" rIns="0" bIns="0">
            <a:spAutoFit/>
          </a:bodyPr>
          <a:lstStyle>
            <a:lvl1pPr marL="25400" fontAlgn="auto">
              <a:lnSpc>
                <a:spcPts val="775"/>
              </a:lnSpc>
              <a:spcBef>
                <a:spcPts val="0"/>
              </a:spcBef>
              <a:spcAft>
                <a:spcPts val="0"/>
              </a:spcAft>
              <a:defRPr sz="650" b="0" i="0" spc="10" dirty="0">
                <a:solidFill>
                  <a:srgbClr val="77787A"/>
                </a:solidFill>
                <a:latin typeface="Trebuchet MS"/>
                <a:cs typeface="Trebuchet MS"/>
              </a:defRPr>
            </a:lvl1pPr>
          </a:lstStyle>
          <a:p>
            <a:pPr>
              <a:defRPr/>
            </a:pPr>
            <a:fld id="{106BA4D0-6AA6-49BD-80F3-7795DEB0743A}"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object 2"/>
          <p:cNvSpPr>
            <a:spLocks noChangeArrowheads="1"/>
          </p:cNvSpPr>
          <p:nvPr/>
        </p:nvSpPr>
        <p:spPr bwMode="auto">
          <a:xfrm>
            <a:off x="0" y="0"/>
            <a:ext cx="9144000" cy="51435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099"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500 h 5143500"/>
              <a:gd name="T6" fmla="*/ 9144000 w 9144000"/>
              <a:gd name="T7" fmla="*/ 5143500 h 5143500"/>
              <a:gd name="T8" fmla="*/ 9144000 w 9144000"/>
              <a:gd name="T9" fmla="*/ 5056264 h 5143500"/>
              <a:gd name="T10" fmla="*/ 351536 w 9144000"/>
              <a:gd name="T11" fmla="*/ 5056264 h 5143500"/>
              <a:gd name="T12" fmla="*/ 303435 w 9144000"/>
              <a:gd name="T13" fmla="*/ 5048981 h 5143500"/>
              <a:gd name="T14" fmla="*/ 264156 w 9144000"/>
              <a:gd name="T15" fmla="*/ 5029119 h 5143500"/>
              <a:gd name="T16" fmla="*/ 237675 w 9144000"/>
              <a:gd name="T17" fmla="*/ 4999658 h 5143500"/>
              <a:gd name="T18" fmla="*/ 227965 w 9144000"/>
              <a:gd name="T19" fmla="*/ 4963579 h 5143500"/>
              <a:gd name="T20" fmla="*/ 227965 w 9144000"/>
              <a:gd name="T21" fmla="*/ 176911 h 5143500"/>
              <a:gd name="T22" fmla="*/ 237675 w 9144000"/>
              <a:gd name="T23" fmla="*/ 140833 h 5143500"/>
              <a:gd name="T24" fmla="*/ 264156 w 9144000"/>
              <a:gd name="T25" fmla="*/ 111363 h 5143500"/>
              <a:gd name="T26" fmla="*/ 303435 w 9144000"/>
              <a:gd name="T27" fmla="*/ 91489 h 5143500"/>
              <a:gd name="T28" fmla="*/ 351536 w 9144000"/>
              <a:gd name="T29" fmla="*/ 84200 h 5143500"/>
              <a:gd name="T30" fmla="*/ 9144000 w 9144000"/>
              <a:gd name="T31" fmla="*/ 84200 h 5143500"/>
              <a:gd name="T32" fmla="*/ 9144000 w 9144000"/>
              <a:gd name="T33" fmla="*/ 0 h 5143500"/>
              <a:gd name="T34" fmla="*/ 9144000 w 9144000"/>
              <a:gd name="T35" fmla="*/ 84200 h 5143500"/>
              <a:gd name="T36" fmla="*/ 8791194 w 9144000"/>
              <a:gd name="T37" fmla="*/ 84200 h 5143500"/>
              <a:gd name="T38" fmla="*/ 8839273 w 9144000"/>
              <a:gd name="T39" fmla="*/ 91489 h 5143500"/>
              <a:gd name="T40" fmla="*/ 8878554 w 9144000"/>
              <a:gd name="T41" fmla="*/ 111363 h 5143500"/>
              <a:gd name="T42" fmla="*/ 8905047 w 9144000"/>
              <a:gd name="T43" fmla="*/ 140833 h 5143500"/>
              <a:gd name="T44" fmla="*/ 8914765 w 9144000"/>
              <a:gd name="T45" fmla="*/ 176911 h 5143500"/>
              <a:gd name="T46" fmla="*/ 8914765 w 9144000"/>
              <a:gd name="T47" fmla="*/ 4963579 h 5143500"/>
              <a:gd name="T48" fmla="*/ 8905047 w 9144000"/>
              <a:gd name="T49" fmla="*/ 4999658 h 5143500"/>
              <a:gd name="T50" fmla="*/ 8878554 w 9144000"/>
              <a:gd name="T51" fmla="*/ 5029119 h 5143500"/>
              <a:gd name="T52" fmla="*/ 8839273 w 9144000"/>
              <a:gd name="T53" fmla="*/ 5048981 h 5143500"/>
              <a:gd name="T54" fmla="*/ 8791194 w 9144000"/>
              <a:gd name="T55" fmla="*/ 5056264 h 5143500"/>
              <a:gd name="T56" fmla="*/ 9144000 w 9144000"/>
              <a:gd name="T57" fmla="*/ 5056264 h 5143500"/>
              <a:gd name="T58" fmla="*/ 9144000 w 9144000"/>
              <a:gd name="T59" fmla="*/ 84200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500"/>
                </a:lnTo>
                <a:lnTo>
                  <a:pt x="9144000" y="5143500"/>
                </a:lnTo>
                <a:lnTo>
                  <a:pt x="9144000" y="5056264"/>
                </a:lnTo>
                <a:lnTo>
                  <a:pt x="351536" y="5056264"/>
                </a:lnTo>
                <a:lnTo>
                  <a:pt x="303435" y="5048981"/>
                </a:lnTo>
                <a:lnTo>
                  <a:pt x="264156" y="5029119"/>
                </a:lnTo>
                <a:lnTo>
                  <a:pt x="237675" y="4999658"/>
                </a:lnTo>
                <a:lnTo>
                  <a:pt x="227965" y="4963579"/>
                </a:lnTo>
                <a:lnTo>
                  <a:pt x="227965" y="176911"/>
                </a:lnTo>
                <a:lnTo>
                  <a:pt x="237675" y="140833"/>
                </a:lnTo>
                <a:lnTo>
                  <a:pt x="264156" y="111363"/>
                </a:lnTo>
                <a:lnTo>
                  <a:pt x="303435" y="91489"/>
                </a:lnTo>
                <a:lnTo>
                  <a:pt x="351536" y="84200"/>
                </a:lnTo>
                <a:lnTo>
                  <a:pt x="9144000" y="84200"/>
                </a:lnTo>
                <a:lnTo>
                  <a:pt x="9144000" y="0"/>
                </a:lnTo>
                <a:close/>
              </a:path>
              <a:path w="9144000" h="5143500">
                <a:moveTo>
                  <a:pt x="9144000" y="84200"/>
                </a:moveTo>
                <a:lnTo>
                  <a:pt x="8791194" y="84200"/>
                </a:lnTo>
                <a:lnTo>
                  <a:pt x="8839273" y="91489"/>
                </a:lnTo>
                <a:lnTo>
                  <a:pt x="8878554" y="111363"/>
                </a:lnTo>
                <a:lnTo>
                  <a:pt x="8905047" y="140833"/>
                </a:lnTo>
                <a:lnTo>
                  <a:pt x="8914765" y="176911"/>
                </a:lnTo>
                <a:lnTo>
                  <a:pt x="8914765" y="4963579"/>
                </a:lnTo>
                <a:lnTo>
                  <a:pt x="8905047" y="4999658"/>
                </a:lnTo>
                <a:lnTo>
                  <a:pt x="8878554" y="5029119"/>
                </a:lnTo>
                <a:lnTo>
                  <a:pt x="8839273" y="5048981"/>
                </a:lnTo>
                <a:lnTo>
                  <a:pt x="8791194" y="5056264"/>
                </a:lnTo>
                <a:lnTo>
                  <a:pt x="9144000" y="5056264"/>
                </a:lnTo>
                <a:lnTo>
                  <a:pt x="9144000" y="8420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100" name="object 4"/>
          <p:cNvSpPr>
            <a:spLocks noChangeArrowheads="1"/>
          </p:cNvSpPr>
          <p:nvPr/>
        </p:nvSpPr>
        <p:spPr bwMode="auto">
          <a:xfrm>
            <a:off x="1325562" y="1569443"/>
            <a:ext cx="1992907" cy="199290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101" name="object 5"/>
          <p:cNvSpPr>
            <a:spLocks/>
          </p:cNvSpPr>
          <p:nvPr/>
        </p:nvSpPr>
        <p:spPr bwMode="auto">
          <a:xfrm flipH="1">
            <a:off x="3370875" y="1733550"/>
            <a:ext cx="45719" cy="1676400"/>
          </a:xfrm>
          <a:custGeom>
            <a:avLst/>
            <a:gdLst>
              <a:gd name="T0" fmla="*/ 0 h 1433195"/>
              <a:gd name="T1" fmla="*/ 1433068 h 1433195"/>
            </a:gdLst>
            <a:ahLst/>
            <a:cxnLst>
              <a:cxn ang="0">
                <a:pos x="0" y="T0"/>
              </a:cxn>
              <a:cxn ang="0">
                <a:pos x="0" y="T1"/>
              </a:cxn>
            </a:cxnLst>
            <a:rect l="0" t="0" r="r" b="b"/>
            <a:pathLst>
              <a:path h="1433195">
                <a:moveTo>
                  <a:pt x="0" y="0"/>
                </a:moveTo>
                <a:lnTo>
                  <a:pt x="0" y="1433068"/>
                </a:lnTo>
              </a:path>
            </a:pathLst>
          </a:custGeom>
          <a:noFill/>
          <a:ln w="9534">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102" name="object 6"/>
          <p:cNvSpPr>
            <a:spLocks noChangeArrowheads="1"/>
          </p:cNvSpPr>
          <p:nvPr/>
        </p:nvSpPr>
        <p:spPr bwMode="auto">
          <a:xfrm>
            <a:off x="3667125" y="1419225"/>
            <a:ext cx="4905375" cy="180975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103" name="object 7"/>
          <p:cNvSpPr>
            <a:spLocks noChangeArrowheads="1"/>
          </p:cNvSpPr>
          <p:nvPr/>
        </p:nvSpPr>
        <p:spPr bwMode="auto">
          <a:xfrm>
            <a:off x="3336881" y="1184870"/>
            <a:ext cx="4286250" cy="225742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3730624" y="1507530"/>
            <a:ext cx="3355975" cy="135934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5263"/>
              </a:lnSpc>
              <a:buSzPct val="100000"/>
            </a:pPr>
            <a:r>
              <a:rPr lang="es-US" sz="4400" dirty="0" smtClean="0">
                <a:solidFill>
                  <a:srgbClr val="FFFFFF"/>
                </a:solidFill>
                <a:latin typeface="Trebuchet MS" pitchFamily="34" charset="0"/>
                <a:ea typeface="Trebuchet MS" pitchFamily="34" charset="0"/>
                <a:cs typeface="Trebuchet MS" pitchFamily="34" charset="0"/>
                <a:sym typeface="Calibri" pitchFamily="34" charset="0"/>
              </a:rPr>
              <a:t>Asistencia </a:t>
            </a:r>
            <a:br>
              <a:rPr lang="es-US" sz="44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4400" dirty="0" smtClean="0">
                <a:solidFill>
                  <a:srgbClr val="FFFFFF"/>
                </a:solidFill>
                <a:latin typeface="Trebuchet MS" pitchFamily="34" charset="0"/>
                <a:ea typeface="Trebuchet MS" pitchFamily="34" charset="0"/>
                <a:cs typeface="Trebuchet MS" pitchFamily="34" charset="0"/>
                <a:sym typeface="Calibri" pitchFamily="34" charset="0"/>
              </a:rPr>
              <a:t>en California</a:t>
            </a:r>
            <a:endParaRPr lang="es-US" sz="44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105" name="object 9"/>
          <p:cNvSpPr>
            <a:spLocks noChangeArrowheads="1"/>
          </p:cNvSpPr>
          <p:nvPr/>
        </p:nvSpPr>
        <p:spPr bwMode="auto">
          <a:xfrm>
            <a:off x="3667125" y="3067050"/>
            <a:ext cx="4943475" cy="704850"/>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106" name="object 10"/>
          <p:cNvSpPr>
            <a:spLocks noChangeArrowheads="1"/>
          </p:cNvSpPr>
          <p:nvPr/>
        </p:nvSpPr>
        <p:spPr bwMode="auto">
          <a:xfrm>
            <a:off x="3514725" y="2990850"/>
            <a:ext cx="2428875" cy="742950"/>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1" name="object 11"/>
          <p:cNvSpPr txBox="1">
            <a:spLocks noGrp="1"/>
          </p:cNvSpPr>
          <p:nvPr>
            <p:ph type="subTitle" idx="4"/>
          </p:nvPr>
        </p:nvSpPr>
        <p:spPr>
          <a:xfrm>
            <a:off x="3730623" y="2844205"/>
            <a:ext cx="4222751" cy="718145"/>
          </a:xfrm>
        </p:spPr>
        <p:txBody>
          <a:bodyPr/>
          <a:lstStyle/>
          <a:p>
            <a:pPr>
              <a:lnSpc>
                <a:spcPts val="2813"/>
              </a:lnSpc>
              <a:spcBef>
                <a:spcPct val="0"/>
              </a:spcBef>
            </a:pPr>
            <a:r>
              <a:rPr lang="es-US" dirty="0" smtClean="0">
                <a:solidFill>
                  <a:srgbClr val="FFFFFF"/>
                </a:solidFill>
                <a:latin typeface="Trebuchet MS" pitchFamily="34" charset="0"/>
                <a:ea typeface="Trebuchet MS" pitchFamily="34" charset="0"/>
                <a:cs typeface="Trebuchet MS" pitchFamily="34" charset="0"/>
                <a:sym typeface="Calibri" pitchFamily="34" charset="0"/>
              </a:rPr>
              <a:t>Estrategia de comunicaciones</a:t>
            </a:r>
          </a:p>
          <a:p>
            <a:pPr>
              <a:spcBef>
                <a:spcPts val="350"/>
              </a:spcBef>
            </a:pPr>
            <a:r>
              <a:rPr lang="es-US" sz="2000" dirty="0" smtClean="0">
                <a:solidFill>
                  <a:srgbClr val="FFFFFF"/>
                </a:solidFill>
                <a:latin typeface="Trebuchet MS" pitchFamily="34" charset="0"/>
                <a:ea typeface="Trebuchet MS" pitchFamily="34" charset="0"/>
                <a:cs typeface="Trebuchet MS" pitchFamily="34" charset="0"/>
                <a:sym typeface="Calibri" pitchFamily="34" charset="0"/>
              </a:rPr>
              <a:t>Septiembre de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noChangeArrowheads="1"/>
          </p:cNvSpPr>
          <p:nvPr/>
        </p:nvSpPr>
        <p:spPr bwMode="auto">
          <a:xfrm>
            <a:off x="409575" y="619125"/>
            <a:ext cx="6191250" cy="277177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 name="object 4"/>
          <p:cNvSpPr txBox="1">
            <a:spLocks noGrp="1"/>
          </p:cNvSpPr>
          <p:nvPr>
            <p:ph type="title"/>
          </p:nvPr>
        </p:nvSpPr>
        <p:spPr>
          <a:xfrm>
            <a:off x="609600" y="619125"/>
            <a:ext cx="7543800" cy="1952625"/>
          </a:xfrm>
          <a:effectLst>
            <a:outerShdw blurRad="165100" dist="76200" dir="4980000" algn="tl" rotWithShape="0">
              <a:prstClr val="black">
                <a:alpha val="91000"/>
              </a:prstClr>
            </a:outerShdw>
          </a:effectLst>
        </p:spPr>
        <p:txBody>
          <a:bodyPr>
            <a:noAutofit/>
          </a:bodyPr>
          <a:lstStyle/>
          <a:p>
            <a:pPr marL="12700" algn="l">
              <a:lnSpc>
                <a:spcPct val="80000"/>
              </a:lnSpc>
            </a:pPr>
            <a:r>
              <a:rPr lang="es-US" sz="6800" dirty="0" smtClean="0">
                <a:solidFill>
                  <a:srgbClr val="FFFFFF"/>
                </a:solidFill>
                <a:latin typeface="Trebuchet MS" pitchFamily="34" charset="0"/>
                <a:ea typeface="Trebuchet MS" pitchFamily="34" charset="0"/>
                <a:cs typeface="Trebuchet MS" pitchFamily="34" charset="0"/>
                <a:sym typeface="Calibri" pitchFamily="34" charset="0"/>
              </a:rPr>
              <a:t>Conclusiones </a:t>
            </a:r>
            <a:br>
              <a:rPr lang="es-US" sz="68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6800" dirty="0" smtClean="0">
                <a:solidFill>
                  <a:srgbClr val="FFFFFF"/>
                </a:solidFill>
                <a:latin typeface="Trebuchet MS" pitchFamily="34" charset="0"/>
                <a:ea typeface="Trebuchet MS" pitchFamily="34" charset="0"/>
                <a:cs typeface="Trebuchet MS" pitchFamily="34" charset="0"/>
                <a:sym typeface="Calibri" pitchFamily="34" charset="0"/>
              </a:rPr>
              <a:t>de la investigación</a:t>
            </a:r>
          </a:p>
        </p:txBody>
      </p:sp>
      <p:sp>
        <p:nvSpPr>
          <p:cNvPr id="5" name="object 5"/>
          <p:cNvSpPr txBox="1"/>
          <p:nvPr/>
        </p:nvSpPr>
        <p:spPr>
          <a:xfrm>
            <a:off x="76200" y="4894263"/>
            <a:ext cx="120650" cy="11271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775"/>
              </a:lnSpc>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4339" name="object 3"/>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 name="object 4"/>
          <p:cNvSpPr txBox="1"/>
          <p:nvPr/>
        </p:nvSpPr>
        <p:spPr>
          <a:xfrm>
            <a:off x="379412" y="801688"/>
            <a:ext cx="6249987" cy="31591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2000" dirty="0" smtClean="0">
                <a:solidFill>
                  <a:srgbClr val="77787A"/>
                </a:solidFill>
                <a:latin typeface="Trebuchet MS" pitchFamily="34" charset="0"/>
                <a:ea typeface="Trebuchet MS" pitchFamily="34" charset="0"/>
                <a:cs typeface="Trebuchet MS" pitchFamily="34" charset="0"/>
                <a:sym typeface="Calibri" pitchFamily="34" charset="0"/>
              </a:rPr>
              <a:t>Todos los padres quieren lo mejor para sus hijos.</a:t>
            </a:r>
            <a:endParaRPr lang="es-US" sz="20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5" name="object 5"/>
          <p:cNvSpPr txBox="1"/>
          <p:nvPr/>
        </p:nvSpPr>
        <p:spPr>
          <a:xfrm>
            <a:off x="379413" y="2043113"/>
            <a:ext cx="6791325" cy="31591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2000" dirty="0" smtClean="0">
                <a:solidFill>
                  <a:srgbClr val="77787A"/>
                </a:solidFill>
                <a:latin typeface="Trebuchet MS" pitchFamily="34" charset="0"/>
                <a:ea typeface="Trebuchet MS" pitchFamily="34" charset="0"/>
                <a:cs typeface="Trebuchet MS" pitchFamily="34" charset="0"/>
                <a:sym typeface="Calibri" pitchFamily="34" charset="0"/>
              </a:rPr>
              <a:t>Comprenden que la educación es la clave del éxito.</a:t>
            </a:r>
            <a:endParaRPr lang="es-US" sz="20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4342" name="object 6"/>
          <p:cNvSpPr>
            <a:spLocks noChangeArrowheads="1"/>
          </p:cNvSpPr>
          <p:nvPr/>
        </p:nvSpPr>
        <p:spPr bwMode="auto">
          <a:xfrm>
            <a:off x="5418138" y="1814513"/>
            <a:ext cx="3725862" cy="306546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txBox="1"/>
          <p:nvPr/>
        </p:nvSpPr>
        <p:spPr>
          <a:xfrm>
            <a:off x="238125" y="4895850"/>
            <a:ext cx="120650" cy="11112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775"/>
              </a:lnSpc>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5363" name="object 3"/>
          <p:cNvSpPr>
            <a:spLocks noChangeArrowheads="1"/>
          </p:cNvSpPr>
          <p:nvPr/>
        </p:nvSpPr>
        <p:spPr bwMode="auto">
          <a:xfrm>
            <a:off x="8642350" y="4808538"/>
            <a:ext cx="293688" cy="2921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 name="object 4"/>
          <p:cNvSpPr txBox="1"/>
          <p:nvPr/>
        </p:nvSpPr>
        <p:spPr>
          <a:xfrm>
            <a:off x="466724" y="842394"/>
            <a:ext cx="1481138" cy="1337867"/>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675"/>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Pobreza</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a:p>
            <a:pPr algn="ctr">
              <a:lnSpc>
                <a:spcPct val="98000"/>
              </a:lnSpc>
              <a:spcBef>
                <a:spcPts val="88"/>
              </a:spcBef>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Delito </a:t>
            </a:r>
          </a:p>
          <a:p>
            <a:pPr algn="ctr">
              <a:lnSpc>
                <a:spcPct val="98000"/>
              </a:lnSpc>
              <a:spcBef>
                <a:spcPts val="88"/>
              </a:spcBef>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Trauma  </a:t>
            </a:r>
          </a:p>
          <a:p>
            <a:pPr algn="ctr">
              <a:lnSpc>
                <a:spcPct val="98000"/>
              </a:lnSpc>
              <a:spcBef>
                <a:spcPts val="88"/>
              </a:spcBef>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Discapacidad</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a:p>
            <a:pPr algn="ctr">
              <a:lnSpc>
                <a:spcPct val="98000"/>
              </a:lnSpc>
              <a:spcBef>
                <a:spcPts val="88"/>
              </a:spcBef>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Desempleo</a:t>
            </a:r>
          </a:p>
          <a:p>
            <a:pPr algn="ctr">
              <a:lnSpc>
                <a:spcPct val="98000"/>
              </a:lnSpc>
              <a:spcBef>
                <a:spcPts val="88"/>
              </a:spcBef>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No hablan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inglés</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6" name="object 6"/>
          <p:cNvSpPr txBox="1"/>
          <p:nvPr/>
        </p:nvSpPr>
        <p:spPr>
          <a:xfrm>
            <a:off x="6956425" y="838392"/>
            <a:ext cx="1809750" cy="1306127"/>
          </a:xfrm>
          <a:prstGeom prst="rect">
            <a:avLst/>
          </a:prstGeom>
        </p:spPr>
        <p:txBody>
          <a:bodyPr wrap="square" lIns="0" tIns="0" rIns="0" bIns="0">
            <a:spAutoFit/>
          </a:bodyPr>
          <a:lstStyle>
            <a:lvl1pPr marL="98425" indent="-79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1000"/>
              </a:lnSpc>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Recursos  </a:t>
            </a:r>
            <a:endParaRPr lang="es-AR" sz="1400" dirty="0" smtClean="0">
              <a:solidFill>
                <a:srgbClr val="77787A"/>
              </a:solidFill>
              <a:latin typeface="Trebuchet MS" pitchFamily="34" charset="0"/>
              <a:ea typeface="Trebuchet MS" pitchFamily="34" charset="0"/>
              <a:cs typeface="Trebuchet MS" pitchFamily="34" charset="0"/>
              <a:sym typeface="Calibri" pitchFamily="34" charset="0"/>
            </a:endParaRPr>
          </a:p>
          <a:p>
            <a:pPr algn="ctr">
              <a:lnSpc>
                <a:spcPct val="101000"/>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Apoyo  </a:t>
            </a:r>
          </a:p>
          <a:p>
            <a:pPr algn="ctr">
              <a:lnSpc>
                <a:spcPct val="101000"/>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Educación  </a:t>
            </a:r>
          </a:p>
          <a:p>
            <a:pPr algn="ctr">
              <a:lnSpc>
                <a:spcPct val="101000"/>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Ejemplos </a:t>
            </a:r>
            <a:r>
              <a:rPr lang="es-AR" sz="1400" dirty="0">
                <a:solidFill>
                  <a:srgbClr val="77787A"/>
                </a:solidFill>
                <a:latin typeface="Trebuchet MS" pitchFamily="34" charset="0"/>
                <a:ea typeface="Trebuchet MS" pitchFamily="34" charset="0"/>
                <a:cs typeface="Trebuchet MS" pitchFamily="34" charset="0"/>
                <a:sym typeface="Calibri" pitchFamily="34" charset="0"/>
              </a:rPr>
              <a:t>positivos  </a:t>
            </a:r>
            <a:endParaRPr lang="es-AR" sz="1400" dirty="0" smtClean="0">
              <a:solidFill>
                <a:srgbClr val="77787A"/>
              </a:solidFill>
              <a:latin typeface="Trebuchet MS" pitchFamily="34" charset="0"/>
              <a:ea typeface="Trebuchet MS" pitchFamily="34" charset="0"/>
              <a:cs typeface="Trebuchet MS" pitchFamily="34" charset="0"/>
              <a:sym typeface="Calibri" pitchFamily="34" charset="0"/>
            </a:endParaRPr>
          </a:p>
          <a:p>
            <a:pPr algn="ctr">
              <a:lnSpc>
                <a:spcPct val="101000"/>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Experiencia</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a:p>
            <a:pPr algn="ctr">
              <a:lnSpc>
                <a:spcPts val="1650"/>
              </a:lnSpc>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Mayores </a:t>
            </a:r>
            <a:r>
              <a:rPr lang="es-AR" sz="1400" dirty="0">
                <a:solidFill>
                  <a:srgbClr val="77787A"/>
                </a:solidFill>
                <a:latin typeface="Trebuchet MS" pitchFamily="34" charset="0"/>
                <a:ea typeface="Trebuchet MS" pitchFamily="34" charset="0"/>
                <a:cs typeface="Trebuchet MS" pitchFamily="34" charset="0"/>
                <a:sym typeface="Calibri" pitchFamily="34" charset="0"/>
              </a:rPr>
              <a:t>expectativas</a:t>
            </a:r>
          </a:p>
        </p:txBody>
      </p:sp>
      <p:sp>
        <p:nvSpPr>
          <p:cNvPr id="15367" name="object 7"/>
          <p:cNvSpPr>
            <a:spLocks/>
          </p:cNvSpPr>
          <p:nvPr/>
        </p:nvSpPr>
        <p:spPr bwMode="auto">
          <a:xfrm>
            <a:off x="2014538" y="903288"/>
            <a:ext cx="4941887" cy="1176337"/>
          </a:xfrm>
          <a:custGeom>
            <a:avLst/>
            <a:gdLst>
              <a:gd name="T0" fmla="*/ 630301 w 4942205"/>
              <a:gd name="T1" fmla="*/ 0 h 1176020"/>
              <a:gd name="T2" fmla="*/ 0 w 4942205"/>
              <a:gd name="T3" fmla="*/ 587756 h 1176020"/>
              <a:gd name="T4" fmla="*/ 630301 w 4942205"/>
              <a:gd name="T5" fmla="*/ 1175639 h 1176020"/>
              <a:gd name="T6" fmla="*/ 630301 w 4942205"/>
              <a:gd name="T7" fmla="*/ 819023 h 1176020"/>
              <a:gd name="T8" fmla="*/ 4694174 w 4942205"/>
              <a:gd name="T9" fmla="*/ 819023 h 1176020"/>
              <a:gd name="T10" fmla="*/ 4942078 w 4942205"/>
              <a:gd name="T11" fmla="*/ 587756 h 1176020"/>
              <a:gd name="T12" fmla="*/ 4694256 w 4942205"/>
              <a:gd name="T13" fmla="*/ 356616 h 1176020"/>
              <a:gd name="T14" fmla="*/ 630301 w 4942205"/>
              <a:gd name="T15" fmla="*/ 356616 h 1176020"/>
              <a:gd name="T16" fmla="*/ 630301 w 4942205"/>
              <a:gd name="T17" fmla="*/ 0 h 1176020"/>
              <a:gd name="T18" fmla="*/ 4694174 w 4942205"/>
              <a:gd name="T19" fmla="*/ 819023 h 1176020"/>
              <a:gd name="T20" fmla="*/ 4311904 w 4942205"/>
              <a:gd name="T21" fmla="*/ 819023 h 1176020"/>
              <a:gd name="T22" fmla="*/ 4311904 w 4942205"/>
              <a:gd name="T23" fmla="*/ 1175639 h 1176020"/>
              <a:gd name="T24" fmla="*/ 4694174 w 4942205"/>
              <a:gd name="T25" fmla="*/ 819023 h 1176020"/>
              <a:gd name="T26" fmla="*/ 4311904 w 4942205"/>
              <a:gd name="T27" fmla="*/ 0 h 1176020"/>
              <a:gd name="T28" fmla="*/ 4311904 w 4942205"/>
              <a:gd name="T29" fmla="*/ 356616 h 1176020"/>
              <a:gd name="T30" fmla="*/ 4694256 w 4942205"/>
              <a:gd name="T31" fmla="*/ 356616 h 1176020"/>
              <a:gd name="T32" fmla="*/ 4311904 w 4942205"/>
              <a:gd name="T33" fmla="*/ 0 h 1176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2205" h="1176020">
                <a:moveTo>
                  <a:pt x="630301" y="0"/>
                </a:moveTo>
                <a:lnTo>
                  <a:pt x="0" y="587756"/>
                </a:lnTo>
                <a:lnTo>
                  <a:pt x="630301" y="1175639"/>
                </a:lnTo>
                <a:lnTo>
                  <a:pt x="630301" y="819023"/>
                </a:lnTo>
                <a:lnTo>
                  <a:pt x="4694174" y="819023"/>
                </a:lnTo>
                <a:lnTo>
                  <a:pt x="4942078" y="587756"/>
                </a:lnTo>
                <a:lnTo>
                  <a:pt x="4694256" y="356616"/>
                </a:lnTo>
                <a:lnTo>
                  <a:pt x="630301" y="356616"/>
                </a:lnTo>
                <a:lnTo>
                  <a:pt x="630301" y="0"/>
                </a:lnTo>
                <a:close/>
              </a:path>
              <a:path w="4942205" h="1176020">
                <a:moveTo>
                  <a:pt x="4694174" y="819023"/>
                </a:moveTo>
                <a:lnTo>
                  <a:pt x="4311904" y="819023"/>
                </a:lnTo>
                <a:lnTo>
                  <a:pt x="4311904" y="1175639"/>
                </a:lnTo>
                <a:lnTo>
                  <a:pt x="4694174" y="819023"/>
                </a:lnTo>
                <a:close/>
              </a:path>
              <a:path w="4942205" h="1176020">
                <a:moveTo>
                  <a:pt x="4311904" y="0"/>
                </a:moveTo>
                <a:lnTo>
                  <a:pt x="4311904" y="356616"/>
                </a:lnTo>
                <a:lnTo>
                  <a:pt x="4694256" y="356616"/>
                </a:lnTo>
                <a:lnTo>
                  <a:pt x="4311904" y="0"/>
                </a:lnTo>
                <a:close/>
              </a:path>
            </a:pathLst>
          </a:custGeom>
          <a:solidFill>
            <a:srgbClr val="371B3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5592763" y="1282700"/>
            <a:ext cx="1096962" cy="450850"/>
          </a:xfrm>
          <a:prstGeom prst="rect">
            <a:avLst/>
          </a:prstGeom>
        </p:spPr>
        <p:txBody>
          <a:bodyPr wrap="square" lIns="0" tIns="0" rIns="0" bIns="0">
            <a:spAutoFit/>
          </a:bodyPr>
          <a:lstStyle>
            <a:lvl1pPr marL="12700" indent="3143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03000"/>
              </a:lnSpc>
              <a:buSzPct val="100000"/>
            </a:pPr>
            <a:r>
              <a:rPr lang="es-AR" sz="1400" dirty="0">
                <a:solidFill>
                  <a:srgbClr val="FFFFFF"/>
                </a:solidFill>
                <a:latin typeface="Trebuchet MS" pitchFamily="34" charset="0"/>
                <a:ea typeface="Trebuchet MS" pitchFamily="34" charset="0"/>
                <a:cs typeface="Trebuchet MS" pitchFamily="34" charset="0"/>
                <a:sym typeface="Calibri" pitchFamily="34" charset="0"/>
              </a:rPr>
              <a:t>Alta participación</a:t>
            </a:r>
          </a:p>
        </p:txBody>
      </p:sp>
      <p:sp>
        <p:nvSpPr>
          <p:cNvPr id="9" name="object 9"/>
          <p:cNvSpPr txBox="1"/>
          <p:nvPr/>
        </p:nvSpPr>
        <p:spPr>
          <a:xfrm>
            <a:off x="2214562" y="1282700"/>
            <a:ext cx="1268413" cy="450850"/>
          </a:xfrm>
          <a:prstGeom prst="rect">
            <a:avLst/>
          </a:prstGeom>
        </p:spPr>
        <p:txBody>
          <a:bodyPr wrap="square" lIns="0" tIns="0" rIns="0" bIns="0">
            <a:spAutoFit/>
          </a:bodyPr>
          <a:lstStyle>
            <a:lvl1pPr marL="12700" indent="3238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03000"/>
              </a:lnSpc>
              <a:buSzPct val="100000"/>
            </a:pPr>
            <a:r>
              <a:rPr lang="es-AR" sz="1400" dirty="0">
                <a:solidFill>
                  <a:srgbClr val="FFFFFF"/>
                </a:solidFill>
                <a:latin typeface="Trebuchet MS" pitchFamily="34" charset="0"/>
                <a:ea typeface="Trebuchet MS" pitchFamily="34" charset="0"/>
                <a:cs typeface="Trebuchet MS" pitchFamily="34" charset="0"/>
                <a:sym typeface="Calibri" pitchFamily="34" charset="0"/>
              </a:rPr>
              <a:t>Baja participación</a:t>
            </a:r>
          </a:p>
        </p:txBody>
      </p:sp>
      <p:sp>
        <p:nvSpPr>
          <p:cNvPr id="10" name="object 10"/>
          <p:cNvSpPr txBox="1">
            <a:spLocks noGrp="1"/>
          </p:cNvSpPr>
          <p:nvPr>
            <p:ph type="title"/>
          </p:nvPr>
        </p:nvSpPr>
        <p:spPr>
          <a:xfrm>
            <a:off x="384175" y="134938"/>
            <a:ext cx="8375650" cy="660592"/>
          </a:xfrm>
        </p:spPr>
        <p:txBody>
          <a:bodyPr tIns="111505"/>
          <a:lstStyle/>
          <a:p>
            <a:pPr marL="228600"/>
            <a:r>
              <a:rPr lang="es-AR" sz="1800" dirty="0" smtClean="0">
                <a:latin typeface="Trebuchet MS" pitchFamily="34" charset="0"/>
                <a:ea typeface="Trebuchet MS" pitchFamily="34" charset="0"/>
                <a:cs typeface="Trebuchet MS" pitchFamily="34" charset="0"/>
                <a:sym typeface="Calibri" pitchFamily="34" charset="0"/>
              </a:rPr>
              <a:t>Sin embargo, hay diferentes desafíos que interfieren en el nivel </a:t>
            </a:r>
            <a:br>
              <a:rPr lang="es-AR" sz="1800" dirty="0" smtClean="0">
                <a:latin typeface="Trebuchet MS" pitchFamily="34" charset="0"/>
                <a:ea typeface="Trebuchet MS" pitchFamily="34" charset="0"/>
                <a:cs typeface="Trebuchet MS" pitchFamily="34" charset="0"/>
                <a:sym typeface="Calibri" pitchFamily="34" charset="0"/>
              </a:rPr>
            </a:br>
            <a:r>
              <a:rPr lang="es-AR" sz="1800" dirty="0" smtClean="0">
                <a:latin typeface="Trebuchet MS" pitchFamily="34" charset="0"/>
                <a:ea typeface="Trebuchet MS" pitchFamily="34" charset="0"/>
                <a:cs typeface="Trebuchet MS" pitchFamily="34" charset="0"/>
                <a:sym typeface="Calibri" pitchFamily="34" charset="0"/>
              </a:rPr>
              <a:t>de participación de los padres en la escuela:</a:t>
            </a:r>
          </a:p>
        </p:txBody>
      </p:sp>
      <p:sp>
        <p:nvSpPr>
          <p:cNvPr id="15371" name="object 11"/>
          <p:cNvSpPr>
            <a:spLocks noChangeArrowheads="1"/>
          </p:cNvSpPr>
          <p:nvPr/>
        </p:nvSpPr>
        <p:spPr bwMode="auto">
          <a:xfrm>
            <a:off x="1317625" y="2471738"/>
            <a:ext cx="6640513" cy="21431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6387"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638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638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23549"/>
          </a:xfrm>
        </p:spPr>
        <p:txBody>
          <a:bodyPr tIns="46100"/>
          <a:lstStyle/>
          <a:p>
            <a:pPr marL="165100" algn="l"/>
            <a:r>
              <a:rPr lang="es-US" sz="1800" dirty="0" smtClean="0">
                <a:latin typeface="Trebuchet MS" pitchFamily="34" charset="0"/>
                <a:ea typeface="Trebuchet MS" pitchFamily="34" charset="0"/>
                <a:cs typeface="Trebuchet MS" pitchFamily="34" charset="0"/>
                <a:sym typeface="Calibri" pitchFamily="34" charset="0"/>
              </a:rPr>
              <a:t>Los padres piensan sobre la asistencia y el ausentismo de forma muy diferente</a:t>
            </a:r>
          </a:p>
        </p:txBody>
      </p:sp>
      <p:sp>
        <p:nvSpPr>
          <p:cNvPr id="16391" name="object 7"/>
          <p:cNvSpPr>
            <a:spLocks noChangeArrowheads="1"/>
          </p:cNvSpPr>
          <p:nvPr/>
        </p:nvSpPr>
        <p:spPr bwMode="auto">
          <a:xfrm>
            <a:off x="271463" y="604838"/>
            <a:ext cx="4333875" cy="409575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5094288" y="2373313"/>
            <a:ext cx="3481387" cy="92333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2000" dirty="0" smtClean="0">
                <a:solidFill>
                  <a:srgbClr val="46AE4A"/>
                </a:solidFill>
                <a:latin typeface="Trebuchet MS" pitchFamily="34" charset="0"/>
                <a:ea typeface="Trebuchet MS" pitchFamily="34" charset="0"/>
                <a:cs typeface="Trebuchet MS" pitchFamily="34" charset="0"/>
                <a:sym typeface="Calibri" pitchFamily="34" charset="0"/>
              </a:rPr>
              <a:t>La asistencia </a:t>
            </a:r>
            <a:r>
              <a:rPr lang="es-US" sz="2000" dirty="0" smtClean="0">
                <a:solidFill>
                  <a:srgbClr val="77787A"/>
                </a:solidFill>
                <a:latin typeface="Trebuchet MS" pitchFamily="34" charset="0"/>
                <a:ea typeface="Trebuchet MS" pitchFamily="34" charset="0"/>
                <a:cs typeface="Trebuchet MS" pitchFamily="34" charset="0"/>
                <a:sym typeface="Calibri" pitchFamily="34" charset="0"/>
              </a:rPr>
              <a:t>es la norma, </a:t>
            </a:r>
            <a:br>
              <a:rPr lang="es-US" sz="2000" dirty="0" smtClean="0">
                <a:solidFill>
                  <a:srgbClr val="77787A"/>
                </a:solidFill>
                <a:latin typeface="Trebuchet MS" pitchFamily="34" charset="0"/>
                <a:ea typeface="Trebuchet MS" pitchFamily="34" charset="0"/>
                <a:cs typeface="Trebuchet MS" pitchFamily="34" charset="0"/>
                <a:sym typeface="Calibri" pitchFamily="34" charset="0"/>
              </a:rPr>
            </a:br>
            <a:r>
              <a:rPr lang="es-US" sz="2000" dirty="0" smtClean="0">
                <a:solidFill>
                  <a:srgbClr val="77787A"/>
                </a:solidFill>
                <a:latin typeface="Trebuchet MS" pitchFamily="34" charset="0"/>
                <a:ea typeface="Trebuchet MS" pitchFamily="34" charset="0"/>
                <a:cs typeface="Trebuchet MS" pitchFamily="34" charset="0"/>
                <a:sym typeface="Calibri" pitchFamily="34" charset="0"/>
              </a:rPr>
              <a:t>por lo que el impacto diario no se considera.</a:t>
            </a:r>
            <a:endParaRPr lang="es-US" sz="20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A08C3957-D759-4C17-B0D3-C87256601573}"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13</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741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741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741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23549"/>
          </a:xfrm>
        </p:spPr>
        <p:txBody>
          <a:bodyPr tIns="46100"/>
          <a:lstStyle/>
          <a:p>
            <a:pPr marL="165100" algn="l"/>
            <a:r>
              <a:rPr lang="es-US" sz="1800" dirty="0" smtClean="0">
                <a:latin typeface="Trebuchet MS" pitchFamily="34" charset="0"/>
                <a:ea typeface="Trebuchet MS" pitchFamily="34" charset="0"/>
                <a:cs typeface="Trebuchet MS" pitchFamily="34" charset="0"/>
                <a:sym typeface="Calibri" pitchFamily="34" charset="0"/>
              </a:rPr>
              <a:t>Los padres piensan sobre la asistencia y el ausentismo de forma muy diferente</a:t>
            </a:r>
          </a:p>
        </p:txBody>
      </p:sp>
      <p:sp>
        <p:nvSpPr>
          <p:cNvPr id="17415" name="object 7"/>
          <p:cNvSpPr>
            <a:spLocks noChangeArrowheads="1"/>
          </p:cNvSpPr>
          <p:nvPr/>
        </p:nvSpPr>
        <p:spPr bwMode="auto">
          <a:xfrm>
            <a:off x="4452938" y="604838"/>
            <a:ext cx="4397375" cy="409575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592138" y="2373313"/>
            <a:ext cx="3613150" cy="923330"/>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2000" dirty="0" smtClean="0">
                <a:solidFill>
                  <a:srgbClr val="52295E"/>
                </a:solidFill>
                <a:latin typeface="Trebuchet MS" pitchFamily="34" charset="0"/>
                <a:ea typeface="Trebuchet MS" pitchFamily="34" charset="0"/>
                <a:cs typeface="Trebuchet MS" pitchFamily="34" charset="0"/>
                <a:sym typeface="Calibri" pitchFamily="34" charset="0"/>
              </a:rPr>
              <a:t>Las ausencias </a:t>
            </a:r>
            <a:r>
              <a:rPr lang="es-US" sz="2000" dirty="0" smtClean="0">
                <a:solidFill>
                  <a:srgbClr val="77787A"/>
                </a:solidFill>
                <a:latin typeface="Trebuchet MS" pitchFamily="34" charset="0"/>
                <a:ea typeface="Trebuchet MS" pitchFamily="34" charset="0"/>
                <a:cs typeface="Trebuchet MS" pitchFamily="34" charset="0"/>
                <a:sym typeface="Calibri" pitchFamily="34" charset="0"/>
              </a:rPr>
              <a:t>no son la norma, por lo que el impacto de ausentarse se tiene en cuenta.</a:t>
            </a:r>
            <a:endParaRPr lang="es-US" sz="20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5918243F-A039-4D79-9667-75A89F5FCC8E}"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14</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843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843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843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Los padres mantienen a sus hijos en casa por diversos motivos</a:t>
            </a:r>
          </a:p>
        </p:txBody>
      </p:sp>
      <p:graphicFrame>
        <p:nvGraphicFramePr>
          <p:cNvPr id="7" name="object 7"/>
          <p:cNvGraphicFramePr>
            <a:graphicFrameLocks noGrp="1"/>
          </p:cNvGraphicFramePr>
          <p:nvPr>
            <p:extLst>
              <p:ext uri="{D42A27DB-BD31-4B8C-83A1-F6EECF244321}">
                <p14:modId xmlns:p14="http://schemas.microsoft.com/office/powerpoint/2010/main" xmlns="" val="1794571301"/>
              </p:ext>
            </p:extLst>
          </p:nvPr>
        </p:nvGraphicFramePr>
        <p:xfrm>
          <a:off x="5181600" y="1347786"/>
          <a:ext cx="1038225" cy="2862263"/>
        </p:xfrm>
        <a:graphic>
          <a:graphicData uri="http://schemas.openxmlformats.org/drawingml/2006/table">
            <a:tbl>
              <a:tblPr/>
              <a:tblGrid>
                <a:gridCol w="1038225"/>
              </a:tblGrid>
              <a:tr h="214313">
                <a:tc>
                  <a:txBody>
                    <a:bodyPr/>
                    <a:lstStyle/>
                    <a:p>
                      <a:pPr marL="0" marR="0" lvl="0" indent="0" algn="ctr" defTabSz="914400" rtl="0" eaLnBrk="1" fontAlgn="base" latinLnBrk="0" hangingPunct="1">
                        <a:lnSpc>
                          <a:spcPts val="238"/>
                        </a:lnSpc>
                        <a:spcBef>
                          <a:spcPct val="0"/>
                        </a:spcBef>
                        <a:spcAft>
                          <a:spcPct val="0"/>
                        </a:spcAft>
                        <a:buClrTx/>
                        <a:buSzPct val="100000"/>
                        <a:buFontTx/>
                        <a:buNone/>
                        <a:tabLst/>
                      </a:pPr>
                      <a:r>
                        <a:rPr kumimoji="0" lang="es-AR" sz="12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3 %</a:t>
                      </a:r>
                    </a:p>
                    <a:p>
                      <a:pPr marL="0" marR="0" lvl="0" indent="0" algn="ctr" defTabSz="914400" rtl="0" eaLnBrk="1" fontAlgn="base" latinLnBrk="0" hangingPunct="1">
                        <a:lnSpc>
                          <a:spcPts val="1200"/>
                        </a:lnSpc>
                        <a:spcBef>
                          <a:spcPct val="0"/>
                        </a:spcBef>
                        <a:spcAft>
                          <a:spcPct val="0"/>
                        </a:spcAft>
                        <a:buClrTx/>
                        <a:buSzPct val="100000"/>
                        <a:buFontTx/>
                        <a:buNone/>
                        <a:tabLst/>
                      </a:pPr>
                      <a:r>
                        <a:rPr kumimoji="0" lang="es-AR" sz="12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8 %</a:t>
                      </a:r>
                    </a:p>
                  </a:txBody>
                  <a:tcPr marL="0" marR="0" marT="0" marB="0" horzOverflow="overflow">
                    <a:lnL>
                      <a:noFill/>
                    </a:lnL>
                    <a:lnR>
                      <a:noFill/>
                    </a:lnR>
                    <a:lnT w="66675" cap="flat" cmpd="sng" algn="ctr">
                      <a:solidFill>
                        <a:srgbClr val="85D2E8"/>
                      </a:solidFill>
                      <a:prstDash val="solid"/>
                      <a:round/>
                      <a:headEnd type="none" w="med" len="med"/>
                      <a:tailEnd type="none" w="med" len="med"/>
                    </a:lnT>
                    <a:lnB>
                      <a:noFill/>
                    </a:lnB>
                    <a:lnTlToBr>
                      <a:noFill/>
                    </a:lnTlToBr>
                    <a:lnBlToTr>
                      <a:noFill/>
                    </a:lnBlToTr>
                    <a:solidFill>
                      <a:srgbClr val="CCA2D6"/>
                    </a:solidFill>
                  </a:tcPr>
                </a:tc>
              </a:tr>
              <a:tr h="180975">
                <a:tc>
                  <a:txBody>
                    <a:bodyPr/>
                    <a:lstStyle/>
                    <a:p>
                      <a:pPr marL="0" marR="0" lvl="0" indent="0" algn="ctr" defTabSz="914400" rtl="0" eaLnBrk="1" fontAlgn="base" latinLnBrk="0" hangingPunct="1">
                        <a:lnSpc>
                          <a:spcPts val="1413"/>
                        </a:lnSpc>
                        <a:spcBef>
                          <a:spcPct val="0"/>
                        </a:spcBef>
                        <a:spcAft>
                          <a:spcPct val="0"/>
                        </a:spcAft>
                        <a:buClrTx/>
                        <a:buSzPct val="100000"/>
                        <a:buFontTx/>
                        <a:buNone/>
                        <a:tabLst/>
                      </a:pPr>
                      <a:r>
                        <a:rPr kumimoji="0" lang="es-AR" sz="1200" b="0" i="0" u="none" strike="noStrike" cap="none" normalizeH="0" baseline="0" smtClean="0">
                          <a:ln>
                            <a:noFill/>
                          </a:ln>
                          <a:solidFill>
                            <a:srgbClr val="FFFFFF"/>
                          </a:solidFill>
                          <a:effectLst/>
                          <a:latin typeface="Trebuchet MS" pitchFamily="34" charset="0"/>
                          <a:ea typeface="Trebuchet MS" pitchFamily="34" charset="0"/>
                          <a:cs typeface="Trebuchet MS" pitchFamily="34" charset="0"/>
                          <a:sym typeface="Calibri" pitchFamily="34" charset="0"/>
                        </a:rPr>
                        <a:t>8 %</a:t>
                      </a:r>
                    </a:p>
                  </a:txBody>
                  <a:tcPr marL="0" marR="0" marT="0" marB="0" horzOverflow="overflow">
                    <a:lnL>
                      <a:noFill/>
                    </a:lnL>
                    <a:lnR>
                      <a:noFill/>
                    </a:lnR>
                    <a:lnT>
                      <a:noFill/>
                    </a:lnT>
                    <a:lnB>
                      <a:noFill/>
                    </a:lnB>
                    <a:lnTlToBr>
                      <a:noFill/>
                    </a:lnTlToBr>
                    <a:lnBlToTr>
                      <a:noFill/>
                    </a:lnBlToTr>
                    <a:solidFill>
                      <a:srgbClr val="B175C3"/>
                    </a:solidFill>
                  </a:tcPr>
                </a:tc>
              </a:tr>
              <a:tr h="200025">
                <a:tc>
                  <a:txBody>
                    <a:bodyPr/>
                    <a:lstStyle/>
                    <a:p>
                      <a:pPr marL="0" marR="0" lvl="0" indent="0" algn="ctr" defTabSz="914400" rtl="0" eaLnBrk="1" fontAlgn="base" latinLnBrk="0" hangingPunct="1">
                        <a:lnSpc>
                          <a:spcPct val="100000"/>
                        </a:lnSpc>
                        <a:spcBef>
                          <a:spcPts val="50"/>
                        </a:spcBef>
                        <a:spcAft>
                          <a:spcPct val="0"/>
                        </a:spcAft>
                        <a:buClrTx/>
                        <a:buSzPct val="100000"/>
                        <a:buFontTx/>
                        <a:buNone/>
                        <a:tabLst/>
                      </a:pPr>
                      <a:r>
                        <a:rPr kumimoji="0" lang="es-AR" sz="1200" b="0" i="0" u="none" strike="noStrike" cap="none" normalizeH="0" baseline="0" smtClean="0">
                          <a:ln>
                            <a:noFill/>
                          </a:ln>
                          <a:solidFill>
                            <a:srgbClr val="FFFFFF"/>
                          </a:solidFill>
                          <a:effectLst/>
                          <a:latin typeface="Trebuchet MS" pitchFamily="34" charset="0"/>
                          <a:ea typeface="Trebuchet MS" pitchFamily="34" charset="0"/>
                          <a:cs typeface="Trebuchet MS" pitchFamily="34" charset="0"/>
                          <a:sym typeface="Calibri" pitchFamily="34" charset="0"/>
                        </a:rPr>
                        <a:t>9 %</a:t>
                      </a:r>
                    </a:p>
                  </a:txBody>
                  <a:tcPr marL="0" marR="0" marT="0" marB="0" horzOverflow="overflow">
                    <a:lnL>
                      <a:noFill/>
                    </a:lnL>
                    <a:lnR>
                      <a:noFill/>
                    </a:lnR>
                    <a:lnT>
                      <a:noFill/>
                    </a:lnT>
                    <a:lnB>
                      <a:noFill/>
                    </a:lnB>
                    <a:lnTlToBr>
                      <a:noFill/>
                    </a:lnTlToBr>
                    <a:lnBlToTr>
                      <a:noFill/>
                    </a:lnBlToTr>
                    <a:solidFill>
                      <a:srgbClr val="0054A4"/>
                    </a:solidFill>
                  </a:tcPr>
                </a:tc>
              </a:tr>
              <a:tr h="266700">
                <a:tc>
                  <a:txBody>
                    <a:bodyPr/>
                    <a:lstStyle/>
                    <a:p>
                      <a:pPr marL="3175" marR="0" lvl="0" indent="0" algn="ctr" defTabSz="914400" rtl="0" eaLnBrk="1" fontAlgn="base" latinLnBrk="0" hangingPunct="1">
                        <a:lnSpc>
                          <a:spcPct val="100000"/>
                        </a:lnSpc>
                        <a:spcBef>
                          <a:spcPts val="250"/>
                        </a:spcBef>
                        <a:spcAft>
                          <a:spcPct val="0"/>
                        </a:spcAft>
                        <a:buClrTx/>
                        <a:buSzPct val="100000"/>
                        <a:buFontTx/>
                        <a:buNone/>
                        <a:tabLst/>
                      </a:pPr>
                      <a:r>
                        <a:rPr kumimoji="0" lang="es-AR" sz="1400" b="0" i="0" u="none" strike="noStrike" cap="none" normalizeH="0" baseline="0" smtClean="0">
                          <a:ln>
                            <a:noFill/>
                          </a:ln>
                          <a:solidFill>
                            <a:srgbClr val="FFFFFF"/>
                          </a:solidFill>
                          <a:effectLst/>
                          <a:latin typeface="Trebuchet MS" pitchFamily="34" charset="0"/>
                          <a:ea typeface="Trebuchet MS" pitchFamily="34" charset="0"/>
                          <a:cs typeface="Trebuchet MS" pitchFamily="34" charset="0"/>
                          <a:sym typeface="Calibri" pitchFamily="34" charset="0"/>
                        </a:rPr>
                        <a:t>12 %</a:t>
                      </a:r>
                    </a:p>
                  </a:txBody>
                  <a:tcPr marL="0" marR="0" marT="0" marB="0" horzOverflow="overflow">
                    <a:lnL>
                      <a:noFill/>
                    </a:lnL>
                    <a:lnR>
                      <a:noFill/>
                    </a:lnR>
                    <a:lnT>
                      <a:noFill/>
                    </a:lnT>
                    <a:lnB>
                      <a:noFill/>
                    </a:lnB>
                    <a:lnTlToBr>
                      <a:noFill/>
                    </a:lnTlToBr>
                    <a:lnBlToTr>
                      <a:noFill/>
                    </a:lnBlToTr>
                    <a:solidFill>
                      <a:srgbClr val="00908D"/>
                    </a:solidFill>
                  </a:tcPr>
                </a:tc>
              </a:tr>
              <a:tr h="20002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ts val="25"/>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89 %</a:t>
                      </a:r>
                    </a:p>
                  </a:txBody>
                  <a:tcPr marL="0" marR="0" marT="0" marB="0" horzOverflow="overflow">
                    <a:lnL>
                      <a:noFill/>
                    </a:lnL>
                    <a:lnR>
                      <a:noFill/>
                    </a:lnR>
                    <a:lnT>
                      <a:noFill/>
                    </a:lnT>
                    <a:lnB>
                      <a:noFill/>
                    </a:lnB>
                    <a:lnTlToBr>
                      <a:noFill/>
                    </a:lnTlToBr>
                    <a:lnBlToTr>
                      <a:noFill/>
                    </a:lnBlToTr>
                    <a:solidFill>
                      <a:srgbClr val="15ACC6"/>
                    </a:solidFill>
                  </a:tcPr>
                </a:tc>
              </a:tr>
            </a:tbl>
          </a:graphicData>
        </a:graphic>
      </p:graphicFrame>
      <p:graphicFrame>
        <p:nvGraphicFramePr>
          <p:cNvPr id="8" name="object 8"/>
          <p:cNvGraphicFramePr>
            <a:graphicFrameLocks noGrp="1"/>
          </p:cNvGraphicFramePr>
          <p:nvPr>
            <p:extLst>
              <p:ext uri="{D42A27DB-BD31-4B8C-83A1-F6EECF244321}">
                <p14:modId xmlns:p14="http://schemas.microsoft.com/office/powerpoint/2010/main" xmlns="" val="3813913707"/>
              </p:ext>
            </p:extLst>
          </p:nvPr>
        </p:nvGraphicFramePr>
        <p:xfrm>
          <a:off x="7181850" y="1390650"/>
          <a:ext cx="1047750" cy="2847976"/>
        </p:xfrm>
        <a:graphic>
          <a:graphicData uri="http://schemas.openxmlformats.org/drawingml/2006/table">
            <a:tbl>
              <a:tblPr/>
              <a:tblGrid>
                <a:gridCol w="1047750"/>
              </a:tblGrid>
              <a:tr h="366713">
                <a:tc>
                  <a:txBody>
                    <a:bodyPr/>
                    <a:lstStyle/>
                    <a:p>
                      <a:pPr marL="407988" marR="0" lvl="0" indent="0" algn="l" defTabSz="914400" rtl="0" eaLnBrk="1" fontAlgn="base" latinLnBrk="0" hangingPunct="1">
                        <a:lnSpc>
                          <a:spcPct val="100000"/>
                        </a:lnSpc>
                        <a:spcBef>
                          <a:spcPts val="575"/>
                        </a:spcBef>
                        <a:spcAft>
                          <a:spcPct val="0"/>
                        </a:spcAft>
                        <a:buClrTx/>
                        <a:buSzPct val="100000"/>
                        <a:buFontTx/>
                        <a:buNone/>
                        <a:tabLst/>
                      </a:pPr>
                      <a:r>
                        <a:rPr kumimoji="0" lang="es-AR" sz="12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15 %</a:t>
                      </a:r>
                    </a:p>
                  </a:txBody>
                  <a:tcPr marL="0" marR="0" marT="0" marB="0" horzOverflow="overflow">
                    <a:lnL>
                      <a:noFill/>
                    </a:lnL>
                    <a:lnR>
                      <a:noFill/>
                    </a:lnR>
                    <a:lnT>
                      <a:noFill/>
                    </a:lnT>
                    <a:lnB w="66675" cap="flat" cmpd="sng" algn="ctr">
                      <a:solidFill>
                        <a:srgbClr val="CCA2D6"/>
                      </a:solidFill>
                      <a:prstDash val="solid"/>
                      <a:round/>
                      <a:headEnd type="none" w="med" len="med"/>
                      <a:tailEnd type="none" w="med" len="med"/>
                    </a:lnB>
                    <a:lnTlToBr>
                      <a:noFill/>
                    </a:lnTlToBr>
                    <a:lnBlToTr>
                      <a:noFill/>
                    </a:lnBlToTr>
                    <a:solidFill>
                      <a:srgbClr val="85D2E8"/>
                    </a:solidFill>
                  </a:tcPr>
                </a:tc>
              </a:tr>
              <a:tr h="180975">
                <a:tc>
                  <a:txBody>
                    <a:bodyPr/>
                    <a:lstStyle/>
                    <a:p>
                      <a:pPr marL="9525" marR="0" lvl="0" indent="0" algn="ctr" defTabSz="914400" rtl="0" eaLnBrk="1" fontAlgn="base" latinLnBrk="0" hangingPunct="1">
                        <a:lnSpc>
                          <a:spcPts val="100"/>
                        </a:lnSpc>
                        <a:spcBef>
                          <a:spcPct val="0"/>
                        </a:spcBef>
                        <a:spcAft>
                          <a:spcPct val="0"/>
                        </a:spcAft>
                        <a:buClrTx/>
                        <a:buSzPct val="100000"/>
                        <a:buFontTx/>
                        <a:buNone/>
                        <a:tabLst/>
                      </a:pPr>
                      <a:r>
                        <a:rPr kumimoji="0" lang="es-AR" sz="1200" b="0" i="0" u="none" strike="noStrike" cap="none" normalizeH="0" baseline="0" smtClean="0">
                          <a:ln>
                            <a:noFill/>
                          </a:ln>
                          <a:solidFill>
                            <a:srgbClr val="FFFFFF"/>
                          </a:solidFill>
                          <a:effectLst/>
                          <a:latin typeface="Trebuchet MS" pitchFamily="34" charset="0"/>
                          <a:ea typeface="Trebuchet MS" pitchFamily="34" charset="0"/>
                          <a:cs typeface="Trebuchet MS" pitchFamily="34" charset="0"/>
                          <a:sym typeface="Calibri" pitchFamily="34" charset="0"/>
                        </a:rPr>
                        <a:t>3 %</a:t>
                      </a:r>
                    </a:p>
                    <a:p>
                      <a:pPr marL="9525" marR="0" lvl="0" indent="0" algn="ctr" defTabSz="914400" rtl="0" eaLnBrk="1" fontAlgn="base" latinLnBrk="0" hangingPunct="1">
                        <a:lnSpc>
                          <a:spcPts val="1013"/>
                        </a:lnSpc>
                        <a:spcBef>
                          <a:spcPct val="0"/>
                        </a:spcBef>
                        <a:spcAft>
                          <a:spcPct val="0"/>
                        </a:spcAft>
                        <a:buClrTx/>
                        <a:buSzPct val="100000"/>
                        <a:buFontTx/>
                        <a:buNone/>
                        <a:tabLst/>
                      </a:pPr>
                      <a:r>
                        <a:rPr kumimoji="0" lang="es-AR" sz="1200" b="0" i="0" u="none" strike="noStrike" cap="none" normalizeH="0" baseline="0" smtClean="0">
                          <a:ln>
                            <a:noFill/>
                          </a:ln>
                          <a:solidFill>
                            <a:srgbClr val="FFFFFF"/>
                          </a:solidFill>
                          <a:effectLst/>
                          <a:latin typeface="Trebuchet MS" pitchFamily="34" charset="0"/>
                          <a:ea typeface="Trebuchet MS" pitchFamily="34" charset="0"/>
                          <a:cs typeface="Trebuchet MS" pitchFamily="34" charset="0"/>
                          <a:sym typeface="Calibri" pitchFamily="34" charset="0"/>
                        </a:rPr>
                        <a:t>5 %</a:t>
                      </a:r>
                    </a:p>
                  </a:txBody>
                  <a:tcPr marL="0" marR="0" marT="0" marB="0" horzOverflow="overflow">
                    <a:lnL>
                      <a:noFill/>
                    </a:lnL>
                    <a:lnR>
                      <a:noFill/>
                    </a:lnR>
                    <a:lnT w="66675" cap="flat" cmpd="sng" algn="ctr">
                      <a:solidFill>
                        <a:srgbClr val="CCA2D6"/>
                      </a:solidFill>
                      <a:prstDash val="solid"/>
                      <a:round/>
                      <a:headEnd type="none" w="med" len="med"/>
                      <a:tailEnd type="none" w="med" len="med"/>
                    </a:lnT>
                    <a:lnB w="66675" cap="flat" cmpd="sng" algn="ctr">
                      <a:solidFill>
                        <a:srgbClr val="0054A4"/>
                      </a:solidFill>
                      <a:prstDash val="solid"/>
                      <a:round/>
                      <a:headEnd type="none" w="med" len="med"/>
                      <a:tailEnd type="none" w="med" len="med"/>
                    </a:lnB>
                    <a:lnTlToBr>
                      <a:noFill/>
                    </a:lnTlToBr>
                    <a:lnBlToTr>
                      <a:noFill/>
                    </a:lnBlToTr>
                    <a:solidFill>
                      <a:srgbClr val="B175C3"/>
                    </a:solidFill>
                  </a:tcPr>
                </a:tc>
              </a:tr>
              <a:tr h="328613">
                <a:tc>
                  <a:txBody>
                    <a:bodyPr/>
                    <a:lstStyle/>
                    <a:p>
                      <a:pPr marL="9525" marR="0" lvl="0" indent="0" algn="ctr" defTabSz="914400" rtl="0" eaLnBrk="1" fontAlgn="base" latinLnBrk="0" hangingPunct="1">
                        <a:lnSpc>
                          <a:spcPts val="400"/>
                        </a:lnSpc>
                        <a:spcBef>
                          <a:spcPct val="0"/>
                        </a:spcBef>
                        <a:spcAft>
                          <a:spcPct val="0"/>
                        </a:spcAft>
                        <a:buClrTx/>
                        <a:buSzPct val="100000"/>
                        <a:buFontTx/>
                        <a:buNone/>
                        <a:tabLst/>
                      </a:pPr>
                      <a:r>
                        <a:rPr kumimoji="0" lang="es-AR" sz="12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3 %</a:t>
                      </a:r>
                    </a:p>
                    <a:p>
                      <a:pPr marL="9525" marR="0" lvl="0" indent="0" algn="ctr" defTabSz="914400" rtl="0" eaLnBrk="1" fontAlgn="base" latinLnBrk="0" hangingPunct="1">
                        <a:lnSpc>
                          <a:spcPts val="1638"/>
                        </a:lnSpc>
                        <a:spcBef>
                          <a:spcPct val="0"/>
                        </a:spcBef>
                        <a:spcAft>
                          <a:spcPct val="0"/>
                        </a:spcAft>
                        <a:buClrTx/>
                        <a:buSzPct val="100000"/>
                        <a:buFontTx/>
                        <a:buNone/>
                        <a:tabLst/>
                      </a:pPr>
                      <a:r>
                        <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13 %</a:t>
                      </a:r>
                    </a:p>
                  </a:txBody>
                  <a:tcPr marL="0" marR="0" marT="0" marB="0" horzOverflow="overflow">
                    <a:lnL>
                      <a:noFill/>
                    </a:lnL>
                    <a:lnR>
                      <a:noFill/>
                    </a:lnR>
                    <a:lnT w="66675" cap="flat" cmpd="sng" algn="ctr">
                      <a:solidFill>
                        <a:srgbClr val="0054A4"/>
                      </a:solidFill>
                      <a:prstDash val="solid"/>
                      <a:round/>
                      <a:headEnd type="none" w="med" len="med"/>
                      <a:tailEnd type="none" w="med" len="med"/>
                    </a:lnT>
                    <a:lnB>
                      <a:noFill/>
                    </a:lnB>
                    <a:lnTlToBr>
                      <a:noFill/>
                    </a:lnTlToBr>
                    <a:lnBlToTr>
                      <a:noFill/>
                    </a:lnBlToTr>
                    <a:solidFill>
                      <a:srgbClr val="00908D"/>
                    </a:solidFill>
                  </a:tcPr>
                </a:tc>
              </a:tr>
              <a:tr h="19716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l" defTabSz="914400" rtl="0" eaLnBrk="1" fontAlgn="base" latinLnBrk="0" hangingPunct="1">
                        <a:lnSpc>
                          <a:spcPct val="100000"/>
                        </a:lnSpc>
                        <a:spcBef>
                          <a:spcPts val="50"/>
                        </a:spcBef>
                        <a:spcAft>
                          <a:spcPct val="0"/>
                        </a:spcAft>
                        <a:buClrTx/>
                        <a:buSzPct val="100000"/>
                        <a:buFontTx/>
                        <a:buNone/>
                        <a:tabLst/>
                      </a:pPr>
                      <a:endPar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400" b="0" i="0" u="none" strike="noStrike" cap="none" normalizeH="0" baseline="0" dirty="0" smtClean="0">
                          <a:ln>
                            <a:noFill/>
                          </a:ln>
                          <a:solidFill>
                            <a:srgbClr val="FFFFFF"/>
                          </a:solidFill>
                          <a:effectLst/>
                          <a:latin typeface="Trebuchet MS" pitchFamily="34" charset="0"/>
                          <a:ea typeface="Trebuchet MS" pitchFamily="34" charset="0"/>
                          <a:cs typeface="Trebuchet MS" pitchFamily="34" charset="0"/>
                          <a:sym typeface="Calibri" pitchFamily="34" charset="0"/>
                        </a:rPr>
                        <a:t>88 %</a:t>
                      </a:r>
                    </a:p>
                  </a:txBody>
                  <a:tcPr marL="0" marR="0" marT="0" marB="0" horzOverflow="overflow">
                    <a:lnL>
                      <a:noFill/>
                    </a:lnL>
                    <a:lnR>
                      <a:noFill/>
                    </a:lnR>
                    <a:lnT>
                      <a:noFill/>
                    </a:lnT>
                    <a:lnB>
                      <a:noFill/>
                    </a:lnB>
                    <a:lnTlToBr>
                      <a:noFill/>
                    </a:lnTlToBr>
                    <a:lnBlToTr>
                      <a:noFill/>
                    </a:lnBlToTr>
                    <a:solidFill>
                      <a:srgbClr val="15ACC6"/>
                    </a:solidFill>
                  </a:tcPr>
                </a:tc>
              </a:tr>
            </a:tbl>
          </a:graphicData>
        </a:graphic>
      </p:graphicFrame>
      <p:sp>
        <p:nvSpPr>
          <p:cNvPr id="15" name="object 15"/>
          <p:cNvSpPr txBox="1"/>
          <p:nvPr/>
        </p:nvSpPr>
        <p:spPr>
          <a:xfrm>
            <a:off x="4854575" y="4308475"/>
            <a:ext cx="1774825" cy="369888"/>
          </a:xfrm>
          <a:prstGeom prst="rect">
            <a:avLst/>
          </a:prstGeom>
        </p:spPr>
        <p:txBody>
          <a:bodyPr lIns="0" tIns="0" rIns="0" bIns="0">
            <a:spAutoFit/>
          </a:bodyPr>
          <a:lstStyle>
            <a:lvl1pPr marL="565150" indent="-552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buSzPct val="100000"/>
            </a:pPr>
            <a:r>
              <a:rPr lang="es-US" sz="1200" b="1" dirty="0" smtClean="0">
                <a:solidFill>
                  <a:srgbClr val="0054A4"/>
                </a:solidFill>
                <a:latin typeface="Trebuchet MS" pitchFamily="34" charset="0"/>
                <a:ea typeface="Trebuchet MS" pitchFamily="34" charset="0"/>
                <a:cs typeface="Trebuchet MS" pitchFamily="34" charset="0"/>
                <a:sym typeface="Calibri" pitchFamily="34" charset="0"/>
              </a:rPr>
              <a:t>Padres de habla inglesa (n = 573)</a:t>
            </a:r>
            <a:endParaRPr lang="es-US" sz="1200" b="1" dirty="0">
              <a:solidFill>
                <a:srgbClr val="0054A4"/>
              </a:solidFill>
              <a:latin typeface="Trebuchet MS" pitchFamily="34" charset="0"/>
              <a:ea typeface="Trebuchet MS" pitchFamily="34" charset="0"/>
              <a:cs typeface="Trebuchet MS" pitchFamily="34" charset="0"/>
              <a:sym typeface="Calibri" pitchFamily="34" charset="0"/>
            </a:endParaRPr>
          </a:p>
        </p:txBody>
      </p:sp>
      <p:sp>
        <p:nvSpPr>
          <p:cNvPr id="18" name="object 18"/>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3E359B49-5B6D-4F0B-966E-01302C780F6D}"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15</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6" name="object 16"/>
          <p:cNvSpPr txBox="1"/>
          <p:nvPr/>
        </p:nvSpPr>
        <p:spPr>
          <a:xfrm>
            <a:off x="6796087" y="4305300"/>
            <a:ext cx="1814513" cy="369888"/>
          </a:xfrm>
          <a:prstGeom prst="rect">
            <a:avLst/>
          </a:prstGeom>
        </p:spPr>
        <p:txBody>
          <a:bodyPr lIns="0" tIns="0" rIns="0" bIns="0">
            <a:spAutoFit/>
          </a:bodyPr>
          <a:lstStyle>
            <a:lvl1pPr marL="584200" indent="-5715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buSzPct val="100000"/>
            </a:pPr>
            <a:r>
              <a:rPr lang="es-US" sz="1200" b="1" dirty="0" smtClean="0">
                <a:solidFill>
                  <a:srgbClr val="6D377C"/>
                </a:solidFill>
                <a:latin typeface="Trebuchet MS" pitchFamily="34" charset="0"/>
                <a:ea typeface="Trebuchet MS" pitchFamily="34" charset="0"/>
                <a:cs typeface="Trebuchet MS" pitchFamily="34" charset="0"/>
                <a:sym typeface="Calibri" pitchFamily="34" charset="0"/>
              </a:rPr>
              <a:t>Padres de habla hispana (n = 250)</a:t>
            </a:r>
            <a:endParaRPr lang="es-US" sz="1200" b="1" dirty="0">
              <a:solidFill>
                <a:srgbClr val="6D377C"/>
              </a:solidFill>
              <a:latin typeface="Trebuchet MS" pitchFamily="34" charset="0"/>
              <a:ea typeface="Trebuchet MS" pitchFamily="34" charset="0"/>
              <a:cs typeface="Trebuchet MS" pitchFamily="34" charset="0"/>
              <a:sym typeface="Calibri" pitchFamily="34" charset="0"/>
            </a:endParaRPr>
          </a:p>
        </p:txBody>
      </p:sp>
      <p:grpSp>
        <p:nvGrpSpPr>
          <p:cNvPr id="5" name="Group 4"/>
          <p:cNvGrpSpPr/>
          <p:nvPr/>
        </p:nvGrpSpPr>
        <p:grpSpPr>
          <a:xfrm>
            <a:off x="609600" y="1470690"/>
            <a:ext cx="6831013" cy="2667397"/>
            <a:chOff x="790575" y="1470690"/>
            <a:chExt cx="6831013" cy="2667397"/>
          </a:xfrm>
        </p:grpSpPr>
        <p:sp>
          <p:nvSpPr>
            <p:cNvPr id="18453" name="object 9"/>
            <p:cNvSpPr>
              <a:spLocks/>
            </p:cNvSpPr>
            <p:nvPr/>
          </p:nvSpPr>
          <p:spPr bwMode="auto">
            <a:xfrm>
              <a:off x="790575" y="1533525"/>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85D2E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454" name="object 10"/>
            <p:cNvSpPr>
              <a:spLocks/>
            </p:cNvSpPr>
            <p:nvPr/>
          </p:nvSpPr>
          <p:spPr bwMode="auto">
            <a:xfrm>
              <a:off x="790575" y="201930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CCA2D6"/>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455" name="object 11"/>
            <p:cNvSpPr>
              <a:spLocks/>
            </p:cNvSpPr>
            <p:nvPr/>
          </p:nvSpPr>
          <p:spPr bwMode="auto">
            <a:xfrm>
              <a:off x="790575" y="24955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B175C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456" name="object 12"/>
            <p:cNvSpPr>
              <a:spLocks/>
            </p:cNvSpPr>
            <p:nvPr/>
          </p:nvSpPr>
          <p:spPr bwMode="auto">
            <a:xfrm>
              <a:off x="790575" y="2981325"/>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457" name="object 13"/>
            <p:cNvSpPr>
              <a:spLocks/>
            </p:cNvSpPr>
            <p:nvPr/>
          </p:nvSpPr>
          <p:spPr bwMode="auto">
            <a:xfrm>
              <a:off x="790575" y="3486150"/>
              <a:ext cx="104775" cy="114300"/>
            </a:xfrm>
            <a:custGeom>
              <a:avLst/>
              <a:gdLst>
                <a:gd name="T0" fmla="*/ 0 w 104775"/>
                <a:gd name="T1" fmla="*/ 114300 h 114300"/>
                <a:gd name="T2" fmla="*/ 104775 w 104775"/>
                <a:gd name="T3" fmla="*/ 114300 h 114300"/>
                <a:gd name="T4" fmla="*/ 104775 w 104775"/>
                <a:gd name="T5" fmla="*/ 0 h 114300"/>
                <a:gd name="T6" fmla="*/ 0 w 104775"/>
                <a:gd name="T7" fmla="*/ 0 h 114300"/>
                <a:gd name="T8" fmla="*/ 0 w 104775"/>
                <a:gd name="T9" fmla="*/ 114300 h 114300"/>
              </a:gdLst>
              <a:ahLst/>
              <a:cxnLst>
                <a:cxn ang="0">
                  <a:pos x="T0" y="T1"/>
                </a:cxn>
                <a:cxn ang="0">
                  <a:pos x="T2" y="T3"/>
                </a:cxn>
                <a:cxn ang="0">
                  <a:pos x="T4" y="T5"/>
                </a:cxn>
                <a:cxn ang="0">
                  <a:pos x="T6" y="T7"/>
                </a:cxn>
                <a:cxn ang="0">
                  <a:pos x="T8" y="T9"/>
                </a:cxn>
              </a:cxnLst>
              <a:rect l="0" t="0" r="r" b="b"/>
              <a:pathLst>
                <a:path w="104775" h="114300">
                  <a:moveTo>
                    <a:pt x="0" y="114300"/>
                  </a:moveTo>
                  <a:lnTo>
                    <a:pt x="104775" y="114300"/>
                  </a:lnTo>
                  <a:lnTo>
                    <a:pt x="104775" y="0"/>
                  </a:lnTo>
                  <a:lnTo>
                    <a:pt x="0" y="0"/>
                  </a:lnTo>
                  <a:lnTo>
                    <a:pt x="0" y="114300"/>
                  </a:lnTo>
                  <a:close/>
                </a:path>
              </a:pathLst>
            </a:custGeom>
            <a:solidFill>
              <a:srgbClr val="00908D"/>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458" name="object 14"/>
            <p:cNvSpPr>
              <a:spLocks/>
            </p:cNvSpPr>
            <p:nvPr/>
          </p:nvSpPr>
          <p:spPr bwMode="auto">
            <a:xfrm>
              <a:off x="790575" y="39433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15ACC6"/>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7" name="object 17"/>
            <p:cNvSpPr txBox="1"/>
            <p:nvPr/>
          </p:nvSpPr>
          <p:spPr>
            <a:xfrm>
              <a:off x="990600" y="1470690"/>
              <a:ext cx="6630988" cy="2667397"/>
            </a:xfrm>
            <a:prstGeom prst="rect">
              <a:avLst/>
            </a:prstGeom>
          </p:spPr>
          <p:txBody>
            <a:bodyPr lIns="0" tIns="0" rIns="0" bIns="0">
              <a:spAutoFit/>
            </a:bodyPr>
            <a:lstStyle>
              <a:lvl1pPr marL="666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spcBef>
                  <a:spcPts val="0"/>
                </a:spcBef>
                <a:spcAft>
                  <a:spcPts val="20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Faltó a clase</a:t>
              </a:r>
            </a:p>
            <a:p>
              <a:pPr marL="0">
                <a:spcBef>
                  <a:spcPts val="0"/>
                </a:spcBef>
                <a:spcAft>
                  <a:spcPts val="20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Se cambió/transfirió de escuela</a:t>
              </a:r>
            </a:p>
            <a:p>
              <a:pPr marL="0">
                <a:spcBef>
                  <a:spcPts val="0"/>
                </a:spcBef>
                <a:spcAft>
                  <a:spcPts val="20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No le gusta ir (p. ej., debido al acoso escolar)</a:t>
              </a:r>
            </a:p>
            <a:p>
              <a:pPr marL="0">
                <a:spcBef>
                  <a:spcPts val="0"/>
                </a:spcBef>
                <a:spcAft>
                  <a:spcPts val="20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Vacaciones</a:t>
              </a:r>
            </a:p>
            <a:p>
              <a:pPr marL="0">
                <a:spcBef>
                  <a:spcPts val="0"/>
                </a:spcBef>
                <a:spcAft>
                  <a:spcPts val="20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Enfermedad crónica (p. ej., asma)</a:t>
              </a:r>
            </a:p>
            <a:p>
              <a:pPr marL="0">
                <a:spcBef>
                  <a:spcPts val="0"/>
                </a:spcBef>
                <a:spcAft>
                  <a:spcPts val="2400"/>
                </a:spcAft>
                <a:buSzPct val="100000"/>
              </a:pPr>
              <a:r>
                <a:rPr lang="es-US" sz="1500" dirty="0" smtClean="0">
                  <a:solidFill>
                    <a:srgbClr val="77787A"/>
                  </a:solidFill>
                  <a:latin typeface="Trebuchet MS" pitchFamily="34" charset="0"/>
                  <a:ea typeface="Trebuchet MS" pitchFamily="34" charset="0"/>
                  <a:cs typeface="Trebuchet MS" pitchFamily="34" charset="0"/>
                  <a:sym typeface="Calibri" pitchFamily="34" charset="0"/>
                </a:rPr>
                <a:t>Enfermedad (resfrío, gripe, dolor de estómago)</a:t>
              </a:r>
              <a:endParaRPr lang="es-US" sz="1500" dirty="0">
                <a:solidFill>
                  <a:srgbClr val="77787A"/>
                </a:solidFill>
                <a:latin typeface="Trebuchet MS" pitchFamily="34" charset="0"/>
                <a:ea typeface="Trebuchet MS" pitchFamily="34" charset="0"/>
                <a:cs typeface="Trebuchet MS" pitchFamily="34" charset="0"/>
                <a:sym typeface="Calibri" pitchFamily="34" charset="0"/>
              </a:endParaRPr>
            </a:p>
          </p:txBody>
        </p:sp>
      </p:grpSp>
      <p:sp>
        <p:nvSpPr>
          <p:cNvPr id="3" name="Rectangle 2"/>
          <p:cNvSpPr/>
          <p:nvPr/>
        </p:nvSpPr>
        <p:spPr>
          <a:xfrm>
            <a:off x="1447800" y="775889"/>
            <a:ext cx="6577647" cy="338554"/>
          </a:xfrm>
          <a:prstGeom prst="rect">
            <a:avLst/>
          </a:prstGeom>
        </p:spPr>
        <p:txBody>
          <a:bodyPr wrap="square">
            <a:spAutoFit/>
          </a:bodyPr>
          <a:lstStyle/>
          <a:p>
            <a:pPr algn="ctr">
              <a:buSzPct val="100000"/>
            </a:pPr>
            <a:r>
              <a:rPr lang="es-US" sz="1600" b="1" i="1" dirty="0" smtClean="0">
                <a:solidFill>
                  <a:srgbClr val="0054A4"/>
                </a:solidFill>
                <a:latin typeface="Trebuchet MS" pitchFamily="34" charset="0"/>
                <a:ea typeface="Trebuchet MS" pitchFamily="34" charset="0"/>
                <a:cs typeface="Trebuchet MS" pitchFamily="34" charset="0"/>
                <a:sym typeface="Calibri" pitchFamily="34" charset="0"/>
              </a:rPr>
              <a:t>¿Por cuál de los siguientes motivos se ausentó su hijo?</a:t>
            </a:r>
            <a:endParaRPr lang="es-US" sz="1600" b="1" i="1" dirty="0">
              <a:solidFill>
                <a:srgbClr val="0054A4"/>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59" name="object 3"/>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 name="object 4"/>
          <p:cNvSpPr txBox="1">
            <a:spLocks noGrp="1"/>
          </p:cNvSpPr>
          <p:nvPr>
            <p:ph type="title"/>
          </p:nvPr>
        </p:nvSpPr>
        <p:spPr>
          <a:xfrm>
            <a:off x="587375" y="361951"/>
            <a:ext cx="3930650" cy="553998"/>
          </a:xfrm>
        </p:spPr>
        <p:txBody>
          <a:bodyPr/>
          <a:lstStyle/>
          <a:p>
            <a:pPr marL="12700"/>
            <a:r>
              <a:rPr lang="es-US" sz="1800" dirty="0" smtClean="0">
                <a:latin typeface="Trebuchet MS" pitchFamily="34" charset="0"/>
                <a:ea typeface="Trebuchet MS" pitchFamily="34" charset="0"/>
                <a:cs typeface="Trebuchet MS" pitchFamily="34" charset="0"/>
                <a:sym typeface="Calibri" pitchFamily="34" charset="0"/>
              </a:rPr>
              <a:t>La mayoría de las ausencias </a:t>
            </a:r>
            <a:br>
              <a:rPr lang="es-US" sz="1800" dirty="0" smtClean="0">
                <a:latin typeface="Trebuchet MS" pitchFamily="34" charset="0"/>
                <a:ea typeface="Trebuchet MS" pitchFamily="34" charset="0"/>
                <a:cs typeface="Trebuchet MS" pitchFamily="34" charset="0"/>
                <a:sym typeface="Calibri" pitchFamily="34" charset="0"/>
              </a:rPr>
            </a:br>
            <a:r>
              <a:rPr lang="es-US" sz="1800" dirty="0" smtClean="0">
                <a:latin typeface="Trebuchet MS" pitchFamily="34" charset="0"/>
                <a:ea typeface="Trebuchet MS" pitchFamily="34" charset="0"/>
                <a:cs typeface="Trebuchet MS" pitchFamily="34" charset="0"/>
                <a:sym typeface="Calibri" pitchFamily="34" charset="0"/>
              </a:rPr>
              <a:t>se justifican</a:t>
            </a:r>
          </a:p>
        </p:txBody>
      </p:sp>
      <p:sp>
        <p:nvSpPr>
          <p:cNvPr id="19461" name="object 5"/>
          <p:cNvSpPr>
            <a:spLocks/>
          </p:cNvSpPr>
          <p:nvPr/>
        </p:nvSpPr>
        <p:spPr bwMode="auto">
          <a:xfrm>
            <a:off x="4876800" y="976313"/>
            <a:ext cx="3906839" cy="366712"/>
          </a:xfrm>
          <a:custGeom>
            <a:avLst/>
            <a:gdLst>
              <a:gd name="T0" fmla="*/ 3657473 w 3718559"/>
              <a:gd name="T1" fmla="*/ 0 h 367030"/>
              <a:gd name="T2" fmla="*/ 61087 w 3718559"/>
              <a:gd name="T3" fmla="*/ 0 h 367030"/>
              <a:gd name="T4" fmla="*/ 37290 w 3718559"/>
              <a:gd name="T5" fmla="*/ 4812 h 367030"/>
              <a:gd name="T6" fmla="*/ 17875 w 3718559"/>
              <a:gd name="T7" fmla="*/ 17922 h 367030"/>
              <a:gd name="T8" fmla="*/ 4794 w 3718559"/>
              <a:gd name="T9" fmla="*/ 37343 h 367030"/>
              <a:gd name="T10" fmla="*/ 0 w 3718559"/>
              <a:gd name="T11" fmla="*/ 61087 h 367030"/>
              <a:gd name="T12" fmla="*/ 0 w 3718559"/>
              <a:gd name="T13" fmla="*/ 305562 h 367030"/>
              <a:gd name="T14" fmla="*/ 4794 w 3718559"/>
              <a:gd name="T15" fmla="*/ 329358 h 367030"/>
              <a:gd name="T16" fmla="*/ 17875 w 3718559"/>
              <a:gd name="T17" fmla="*/ 348773 h 367030"/>
              <a:gd name="T18" fmla="*/ 37290 w 3718559"/>
              <a:gd name="T19" fmla="*/ 361854 h 367030"/>
              <a:gd name="T20" fmla="*/ 61087 w 3718559"/>
              <a:gd name="T21" fmla="*/ 366649 h 367030"/>
              <a:gd name="T22" fmla="*/ 3657473 w 3718559"/>
              <a:gd name="T23" fmla="*/ 366649 h 367030"/>
              <a:gd name="T24" fmla="*/ 3681269 w 3718559"/>
              <a:gd name="T25" fmla="*/ 361854 h 367030"/>
              <a:gd name="T26" fmla="*/ 3700684 w 3718559"/>
              <a:gd name="T27" fmla="*/ 348773 h 367030"/>
              <a:gd name="T28" fmla="*/ 3713765 w 3718559"/>
              <a:gd name="T29" fmla="*/ 329358 h 367030"/>
              <a:gd name="T30" fmla="*/ 3718559 w 3718559"/>
              <a:gd name="T31" fmla="*/ 305562 h 367030"/>
              <a:gd name="T32" fmla="*/ 3718559 w 3718559"/>
              <a:gd name="T33" fmla="*/ 61087 h 367030"/>
              <a:gd name="T34" fmla="*/ 3713765 w 3718559"/>
              <a:gd name="T35" fmla="*/ 37343 h 367030"/>
              <a:gd name="T36" fmla="*/ 3700684 w 3718559"/>
              <a:gd name="T37" fmla="*/ 17922 h 367030"/>
              <a:gd name="T38" fmla="*/ 3681269 w 3718559"/>
              <a:gd name="T39" fmla="*/ 4812 h 367030"/>
              <a:gd name="T40" fmla="*/ 3657473 w 3718559"/>
              <a:gd name="T41" fmla="*/ 0 h 367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367030">
                <a:moveTo>
                  <a:pt x="3657473" y="0"/>
                </a:moveTo>
                <a:lnTo>
                  <a:pt x="61087" y="0"/>
                </a:lnTo>
                <a:lnTo>
                  <a:pt x="37290" y="4812"/>
                </a:lnTo>
                <a:lnTo>
                  <a:pt x="17875" y="17922"/>
                </a:lnTo>
                <a:lnTo>
                  <a:pt x="4794" y="37343"/>
                </a:lnTo>
                <a:lnTo>
                  <a:pt x="0" y="61087"/>
                </a:lnTo>
                <a:lnTo>
                  <a:pt x="0" y="305562"/>
                </a:lnTo>
                <a:lnTo>
                  <a:pt x="4794" y="329358"/>
                </a:lnTo>
                <a:lnTo>
                  <a:pt x="17875" y="348773"/>
                </a:lnTo>
                <a:lnTo>
                  <a:pt x="37290" y="361854"/>
                </a:lnTo>
                <a:lnTo>
                  <a:pt x="61087" y="366649"/>
                </a:lnTo>
                <a:lnTo>
                  <a:pt x="3657473" y="366649"/>
                </a:lnTo>
                <a:lnTo>
                  <a:pt x="3681269" y="361854"/>
                </a:lnTo>
                <a:lnTo>
                  <a:pt x="3700684" y="348773"/>
                </a:lnTo>
                <a:lnTo>
                  <a:pt x="3713765" y="329358"/>
                </a:lnTo>
                <a:lnTo>
                  <a:pt x="3718559" y="305562"/>
                </a:lnTo>
                <a:lnTo>
                  <a:pt x="3718559" y="61087"/>
                </a:lnTo>
                <a:lnTo>
                  <a:pt x="3713765" y="37343"/>
                </a:lnTo>
                <a:lnTo>
                  <a:pt x="3700684" y="17922"/>
                </a:lnTo>
                <a:lnTo>
                  <a:pt x="3681269" y="4812"/>
                </a:lnTo>
                <a:lnTo>
                  <a:pt x="3657473"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2" name="object 6"/>
          <p:cNvSpPr>
            <a:spLocks/>
          </p:cNvSpPr>
          <p:nvPr/>
        </p:nvSpPr>
        <p:spPr bwMode="auto">
          <a:xfrm>
            <a:off x="4882669" y="1752600"/>
            <a:ext cx="3900970" cy="495300"/>
          </a:xfrm>
          <a:custGeom>
            <a:avLst/>
            <a:gdLst>
              <a:gd name="T0" fmla="*/ 3636263 w 3718559"/>
              <a:gd name="T1" fmla="*/ 0 h 494030"/>
              <a:gd name="T2" fmla="*/ 82295 w 3718559"/>
              <a:gd name="T3" fmla="*/ 0 h 494030"/>
              <a:gd name="T4" fmla="*/ 50256 w 3718559"/>
              <a:gd name="T5" fmla="*/ 6465 h 494030"/>
              <a:gd name="T6" fmla="*/ 24098 w 3718559"/>
              <a:gd name="T7" fmla="*/ 24098 h 494030"/>
              <a:gd name="T8" fmla="*/ 6465 w 3718559"/>
              <a:gd name="T9" fmla="*/ 50256 h 494030"/>
              <a:gd name="T10" fmla="*/ 0 w 3718559"/>
              <a:gd name="T11" fmla="*/ 82295 h 494030"/>
              <a:gd name="T12" fmla="*/ 0 w 3718559"/>
              <a:gd name="T13" fmla="*/ 411479 h 494030"/>
              <a:gd name="T14" fmla="*/ 6465 w 3718559"/>
              <a:gd name="T15" fmla="*/ 443519 h 494030"/>
              <a:gd name="T16" fmla="*/ 24098 w 3718559"/>
              <a:gd name="T17" fmla="*/ 469677 h 494030"/>
              <a:gd name="T18" fmla="*/ 50256 w 3718559"/>
              <a:gd name="T19" fmla="*/ 487310 h 494030"/>
              <a:gd name="T20" fmla="*/ 82295 w 3718559"/>
              <a:gd name="T21" fmla="*/ 493775 h 494030"/>
              <a:gd name="T22" fmla="*/ 3636263 w 3718559"/>
              <a:gd name="T23" fmla="*/ 493775 h 494030"/>
              <a:gd name="T24" fmla="*/ 3668303 w 3718559"/>
              <a:gd name="T25" fmla="*/ 487310 h 494030"/>
              <a:gd name="T26" fmla="*/ 3694461 w 3718559"/>
              <a:gd name="T27" fmla="*/ 469677 h 494030"/>
              <a:gd name="T28" fmla="*/ 3712094 w 3718559"/>
              <a:gd name="T29" fmla="*/ 443519 h 494030"/>
              <a:gd name="T30" fmla="*/ 3718559 w 3718559"/>
              <a:gd name="T31" fmla="*/ 411479 h 494030"/>
              <a:gd name="T32" fmla="*/ 3718559 w 3718559"/>
              <a:gd name="T33" fmla="*/ 82295 h 494030"/>
              <a:gd name="T34" fmla="*/ 3712094 w 3718559"/>
              <a:gd name="T35" fmla="*/ 50256 h 494030"/>
              <a:gd name="T36" fmla="*/ 3694461 w 3718559"/>
              <a:gd name="T37" fmla="*/ 24098 h 494030"/>
              <a:gd name="T38" fmla="*/ 3668303 w 3718559"/>
              <a:gd name="T39" fmla="*/ 6465 h 494030"/>
              <a:gd name="T40" fmla="*/ 3636263 w 3718559"/>
              <a:gd name="T41" fmla="*/ 0 h 49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494030">
                <a:moveTo>
                  <a:pt x="3636263" y="0"/>
                </a:moveTo>
                <a:lnTo>
                  <a:pt x="82295" y="0"/>
                </a:lnTo>
                <a:lnTo>
                  <a:pt x="50256" y="6465"/>
                </a:lnTo>
                <a:lnTo>
                  <a:pt x="24098" y="24098"/>
                </a:lnTo>
                <a:lnTo>
                  <a:pt x="6465" y="50256"/>
                </a:lnTo>
                <a:lnTo>
                  <a:pt x="0" y="82295"/>
                </a:lnTo>
                <a:lnTo>
                  <a:pt x="0" y="411479"/>
                </a:lnTo>
                <a:lnTo>
                  <a:pt x="6465" y="443519"/>
                </a:lnTo>
                <a:lnTo>
                  <a:pt x="24098" y="469677"/>
                </a:lnTo>
                <a:lnTo>
                  <a:pt x="50256" y="487310"/>
                </a:lnTo>
                <a:lnTo>
                  <a:pt x="82295" y="493775"/>
                </a:lnTo>
                <a:lnTo>
                  <a:pt x="3636263" y="493775"/>
                </a:lnTo>
                <a:lnTo>
                  <a:pt x="3668303" y="487310"/>
                </a:lnTo>
                <a:lnTo>
                  <a:pt x="3694461" y="469677"/>
                </a:lnTo>
                <a:lnTo>
                  <a:pt x="3712094" y="443519"/>
                </a:lnTo>
                <a:lnTo>
                  <a:pt x="3718559" y="411479"/>
                </a:lnTo>
                <a:lnTo>
                  <a:pt x="3718559" y="82295"/>
                </a:lnTo>
                <a:lnTo>
                  <a:pt x="3712094" y="50256"/>
                </a:lnTo>
                <a:lnTo>
                  <a:pt x="3694461" y="24098"/>
                </a:lnTo>
                <a:lnTo>
                  <a:pt x="3668303" y="6465"/>
                </a:lnTo>
                <a:lnTo>
                  <a:pt x="3636263"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3" name="object 7"/>
          <p:cNvSpPr>
            <a:spLocks/>
          </p:cNvSpPr>
          <p:nvPr/>
        </p:nvSpPr>
        <p:spPr bwMode="auto">
          <a:xfrm>
            <a:off x="4876801" y="2301875"/>
            <a:ext cx="3906838" cy="487363"/>
          </a:xfrm>
          <a:custGeom>
            <a:avLst/>
            <a:gdLst>
              <a:gd name="T0" fmla="*/ 3637533 w 3718559"/>
              <a:gd name="T1" fmla="*/ 0 h 486410"/>
              <a:gd name="T2" fmla="*/ 81025 w 3718559"/>
              <a:gd name="T3" fmla="*/ 0 h 486410"/>
              <a:gd name="T4" fmla="*/ 49506 w 3718559"/>
              <a:gd name="T5" fmla="*/ 6373 h 486410"/>
              <a:gd name="T6" fmla="*/ 23748 w 3718559"/>
              <a:gd name="T7" fmla="*/ 23749 h 486410"/>
              <a:gd name="T8" fmla="*/ 6373 w 3718559"/>
              <a:gd name="T9" fmla="*/ 49506 h 486410"/>
              <a:gd name="T10" fmla="*/ 0 w 3718559"/>
              <a:gd name="T11" fmla="*/ 81025 h 486410"/>
              <a:gd name="T12" fmla="*/ 0 w 3718559"/>
              <a:gd name="T13" fmla="*/ 405130 h 486410"/>
              <a:gd name="T14" fmla="*/ 6373 w 3718559"/>
              <a:gd name="T15" fmla="*/ 436649 h 486410"/>
              <a:gd name="T16" fmla="*/ 23749 w 3718559"/>
              <a:gd name="T17" fmla="*/ 462406 h 486410"/>
              <a:gd name="T18" fmla="*/ 49506 w 3718559"/>
              <a:gd name="T19" fmla="*/ 479782 h 486410"/>
              <a:gd name="T20" fmla="*/ 81025 w 3718559"/>
              <a:gd name="T21" fmla="*/ 486156 h 486410"/>
              <a:gd name="T22" fmla="*/ 3637533 w 3718559"/>
              <a:gd name="T23" fmla="*/ 486156 h 486410"/>
              <a:gd name="T24" fmla="*/ 3669053 w 3718559"/>
              <a:gd name="T25" fmla="*/ 479782 h 486410"/>
              <a:gd name="T26" fmla="*/ 3694810 w 3718559"/>
              <a:gd name="T27" fmla="*/ 462406 h 486410"/>
              <a:gd name="T28" fmla="*/ 3712186 w 3718559"/>
              <a:gd name="T29" fmla="*/ 436649 h 486410"/>
              <a:gd name="T30" fmla="*/ 3718559 w 3718559"/>
              <a:gd name="T31" fmla="*/ 405130 h 486410"/>
              <a:gd name="T32" fmla="*/ 3718559 w 3718559"/>
              <a:gd name="T33" fmla="*/ 81025 h 486410"/>
              <a:gd name="T34" fmla="*/ 3712186 w 3718559"/>
              <a:gd name="T35" fmla="*/ 49506 h 486410"/>
              <a:gd name="T36" fmla="*/ 3694810 w 3718559"/>
              <a:gd name="T37" fmla="*/ 23748 h 486410"/>
              <a:gd name="T38" fmla="*/ 3669053 w 3718559"/>
              <a:gd name="T39" fmla="*/ 6373 h 486410"/>
              <a:gd name="T40" fmla="*/ 3637533 w 3718559"/>
              <a:gd name="T41" fmla="*/ 0 h 48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486410">
                <a:moveTo>
                  <a:pt x="3637533" y="0"/>
                </a:moveTo>
                <a:lnTo>
                  <a:pt x="81025" y="0"/>
                </a:lnTo>
                <a:lnTo>
                  <a:pt x="49506" y="6373"/>
                </a:lnTo>
                <a:lnTo>
                  <a:pt x="23748" y="23749"/>
                </a:lnTo>
                <a:lnTo>
                  <a:pt x="6373" y="49506"/>
                </a:lnTo>
                <a:lnTo>
                  <a:pt x="0" y="81025"/>
                </a:lnTo>
                <a:lnTo>
                  <a:pt x="0" y="405130"/>
                </a:lnTo>
                <a:lnTo>
                  <a:pt x="6373" y="436649"/>
                </a:lnTo>
                <a:lnTo>
                  <a:pt x="23749" y="462406"/>
                </a:lnTo>
                <a:lnTo>
                  <a:pt x="49506" y="479782"/>
                </a:lnTo>
                <a:lnTo>
                  <a:pt x="81025" y="486156"/>
                </a:lnTo>
                <a:lnTo>
                  <a:pt x="3637533" y="486156"/>
                </a:lnTo>
                <a:lnTo>
                  <a:pt x="3669053" y="479782"/>
                </a:lnTo>
                <a:lnTo>
                  <a:pt x="3694810" y="462406"/>
                </a:lnTo>
                <a:lnTo>
                  <a:pt x="3712186" y="436649"/>
                </a:lnTo>
                <a:lnTo>
                  <a:pt x="3718559" y="405130"/>
                </a:lnTo>
                <a:lnTo>
                  <a:pt x="3718559" y="81025"/>
                </a:lnTo>
                <a:lnTo>
                  <a:pt x="3712186" y="49506"/>
                </a:lnTo>
                <a:lnTo>
                  <a:pt x="3694810" y="23748"/>
                </a:lnTo>
                <a:lnTo>
                  <a:pt x="3669053" y="6373"/>
                </a:lnTo>
                <a:lnTo>
                  <a:pt x="3637533"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4" name="object 8"/>
          <p:cNvSpPr>
            <a:spLocks/>
          </p:cNvSpPr>
          <p:nvPr/>
        </p:nvSpPr>
        <p:spPr bwMode="auto">
          <a:xfrm>
            <a:off x="4876801" y="1408113"/>
            <a:ext cx="3906838" cy="298450"/>
          </a:xfrm>
          <a:custGeom>
            <a:avLst/>
            <a:gdLst>
              <a:gd name="T0" fmla="*/ 3669029 w 3718559"/>
              <a:gd name="T1" fmla="*/ 0 h 297180"/>
              <a:gd name="T2" fmla="*/ 49529 w 3718559"/>
              <a:gd name="T3" fmla="*/ 0 h 297180"/>
              <a:gd name="T4" fmla="*/ 30271 w 3718559"/>
              <a:gd name="T5" fmla="*/ 3881 h 297180"/>
              <a:gd name="T6" fmla="*/ 14525 w 3718559"/>
              <a:gd name="T7" fmla="*/ 14477 h 297180"/>
              <a:gd name="T8" fmla="*/ 3899 w 3718559"/>
              <a:gd name="T9" fmla="*/ 30218 h 297180"/>
              <a:gd name="T10" fmla="*/ 0 w 3718559"/>
              <a:gd name="T11" fmla="*/ 49529 h 297180"/>
              <a:gd name="T12" fmla="*/ 0 w 3718559"/>
              <a:gd name="T13" fmla="*/ 247650 h 297180"/>
              <a:gd name="T14" fmla="*/ 3899 w 3718559"/>
              <a:gd name="T15" fmla="*/ 266908 h 297180"/>
              <a:gd name="T16" fmla="*/ 14525 w 3718559"/>
              <a:gd name="T17" fmla="*/ 282654 h 297180"/>
              <a:gd name="T18" fmla="*/ 30271 w 3718559"/>
              <a:gd name="T19" fmla="*/ 293280 h 297180"/>
              <a:gd name="T20" fmla="*/ 49529 w 3718559"/>
              <a:gd name="T21" fmla="*/ 297179 h 297180"/>
              <a:gd name="T22" fmla="*/ 3669029 w 3718559"/>
              <a:gd name="T23" fmla="*/ 297179 h 297180"/>
              <a:gd name="T24" fmla="*/ 3688288 w 3718559"/>
              <a:gd name="T25" fmla="*/ 293280 h 297180"/>
              <a:gd name="T26" fmla="*/ 3704034 w 3718559"/>
              <a:gd name="T27" fmla="*/ 282654 h 297180"/>
              <a:gd name="T28" fmla="*/ 3714660 w 3718559"/>
              <a:gd name="T29" fmla="*/ 266908 h 297180"/>
              <a:gd name="T30" fmla="*/ 3718559 w 3718559"/>
              <a:gd name="T31" fmla="*/ 247650 h 297180"/>
              <a:gd name="T32" fmla="*/ 3718559 w 3718559"/>
              <a:gd name="T33" fmla="*/ 49529 h 297180"/>
              <a:gd name="T34" fmla="*/ 3714660 w 3718559"/>
              <a:gd name="T35" fmla="*/ 30218 h 297180"/>
              <a:gd name="T36" fmla="*/ 3704034 w 3718559"/>
              <a:gd name="T37" fmla="*/ 14478 h 297180"/>
              <a:gd name="T38" fmla="*/ 3688288 w 3718559"/>
              <a:gd name="T39" fmla="*/ 3881 h 297180"/>
              <a:gd name="T40" fmla="*/ 3669029 w 3718559"/>
              <a:gd name="T41" fmla="*/ 0 h 297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297180">
                <a:moveTo>
                  <a:pt x="3669029" y="0"/>
                </a:moveTo>
                <a:lnTo>
                  <a:pt x="49529" y="0"/>
                </a:lnTo>
                <a:lnTo>
                  <a:pt x="30271" y="3881"/>
                </a:lnTo>
                <a:lnTo>
                  <a:pt x="14525" y="14477"/>
                </a:lnTo>
                <a:lnTo>
                  <a:pt x="3899" y="30218"/>
                </a:lnTo>
                <a:lnTo>
                  <a:pt x="0" y="49529"/>
                </a:lnTo>
                <a:lnTo>
                  <a:pt x="0" y="247650"/>
                </a:lnTo>
                <a:lnTo>
                  <a:pt x="3899" y="266908"/>
                </a:lnTo>
                <a:lnTo>
                  <a:pt x="14525" y="282654"/>
                </a:lnTo>
                <a:lnTo>
                  <a:pt x="30271" y="293280"/>
                </a:lnTo>
                <a:lnTo>
                  <a:pt x="49529" y="297179"/>
                </a:lnTo>
                <a:lnTo>
                  <a:pt x="3669029" y="297179"/>
                </a:lnTo>
                <a:lnTo>
                  <a:pt x="3688288" y="293280"/>
                </a:lnTo>
                <a:lnTo>
                  <a:pt x="3704034" y="282654"/>
                </a:lnTo>
                <a:lnTo>
                  <a:pt x="3714660" y="266908"/>
                </a:lnTo>
                <a:lnTo>
                  <a:pt x="3718559" y="247650"/>
                </a:lnTo>
                <a:lnTo>
                  <a:pt x="3718559" y="49529"/>
                </a:lnTo>
                <a:lnTo>
                  <a:pt x="3714660" y="30218"/>
                </a:lnTo>
                <a:lnTo>
                  <a:pt x="3704034" y="14478"/>
                </a:lnTo>
                <a:lnTo>
                  <a:pt x="3688288" y="3881"/>
                </a:lnTo>
                <a:lnTo>
                  <a:pt x="3669029"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5" name="object 9"/>
          <p:cNvSpPr>
            <a:spLocks/>
          </p:cNvSpPr>
          <p:nvPr/>
        </p:nvSpPr>
        <p:spPr bwMode="auto">
          <a:xfrm>
            <a:off x="4876801" y="2835275"/>
            <a:ext cx="3906838" cy="363538"/>
          </a:xfrm>
          <a:custGeom>
            <a:avLst/>
            <a:gdLst>
              <a:gd name="T0" fmla="*/ 3657854 w 3718559"/>
              <a:gd name="T1" fmla="*/ 0 h 364489"/>
              <a:gd name="T2" fmla="*/ 60705 w 3718559"/>
              <a:gd name="T3" fmla="*/ 0 h 364489"/>
              <a:gd name="T4" fmla="*/ 37076 w 3718559"/>
              <a:gd name="T5" fmla="*/ 4770 h 364489"/>
              <a:gd name="T6" fmla="*/ 17780 w 3718559"/>
              <a:gd name="T7" fmla="*/ 17780 h 364489"/>
              <a:gd name="T8" fmla="*/ 4770 w 3718559"/>
              <a:gd name="T9" fmla="*/ 37076 h 364489"/>
              <a:gd name="T10" fmla="*/ 0 w 3718559"/>
              <a:gd name="T11" fmla="*/ 60706 h 364489"/>
              <a:gd name="T12" fmla="*/ 0 w 3718559"/>
              <a:gd name="T13" fmla="*/ 303275 h 364489"/>
              <a:gd name="T14" fmla="*/ 4770 w 3718559"/>
              <a:gd name="T15" fmla="*/ 326905 h 364489"/>
              <a:gd name="T16" fmla="*/ 17780 w 3718559"/>
              <a:gd name="T17" fmla="*/ 346202 h 364489"/>
              <a:gd name="T18" fmla="*/ 37076 w 3718559"/>
              <a:gd name="T19" fmla="*/ 359211 h 364489"/>
              <a:gd name="T20" fmla="*/ 60705 w 3718559"/>
              <a:gd name="T21" fmla="*/ 363981 h 364489"/>
              <a:gd name="T22" fmla="*/ 3657854 w 3718559"/>
              <a:gd name="T23" fmla="*/ 363981 h 364489"/>
              <a:gd name="T24" fmla="*/ 3681483 w 3718559"/>
              <a:gd name="T25" fmla="*/ 359211 h 364489"/>
              <a:gd name="T26" fmla="*/ 3700779 w 3718559"/>
              <a:gd name="T27" fmla="*/ 346201 h 364489"/>
              <a:gd name="T28" fmla="*/ 3713789 w 3718559"/>
              <a:gd name="T29" fmla="*/ 326905 h 364489"/>
              <a:gd name="T30" fmla="*/ 3718559 w 3718559"/>
              <a:gd name="T31" fmla="*/ 303275 h 364489"/>
              <a:gd name="T32" fmla="*/ 3718559 w 3718559"/>
              <a:gd name="T33" fmla="*/ 60706 h 364489"/>
              <a:gd name="T34" fmla="*/ 3713789 w 3718559"/>
              <a:gd name="T35" fmla="*/ 37076 h 364489"/>
              <a:gd name="T36" fmla="*/ 3700779 w 3718559"/>
              <a:gd name="T37" fmla="*/ 17780 h 364489"/>
              <a:gd name="T38" fmla="*/ 3681483 w 3718559"/>
              <a:gd name="T39" fmla="*/ 4770 h 364489"/>
              <a:gd name="T40" fmla="*/ 3657854 w 3718559"/>
              <a:gd name="T41" fmla="*/ 0 h 364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364489">
                <a:moveTo>
                  <a:pt x="3657854" y="0"/>
                </a:moveTo>
                <a:lnTo>
                  <a:pt x="60705" y="0"/>
                </a:lnTo>
                <a:lnTo>
                  <a:pt x="37076" y="4770"/>
                </a:lnTo>
                <a:lnTo>
                  <a:pt x="17780" y="17780"/>
                </a:lnTo>
                <a:lnTo>
                  <a:pt x="4770" y="37076"/>
                </a:lnTo>
                <a:lnTo>
                  <a:pt x="0" y="60706"/>
                </a:lnTo>
                <a:lnTo>
                  <a:pt x="0" y="303275"/>
                </a:lnTo>
                <a:lnTo>
                  <a:pt x="4770" y="326905"/>
                </a:lnTo>
                <a:lnTo>
                  <a:pt x="17780" y="346202"/>
                </a:lnTo>
                <a:lnTo>
                  <a:pt x="37076" y="359211"/>
                </a:lnTo>
                <a:lnTo>
                  <a:pt x="60705" y="363981"/>
                </a:lnTo>
                <a:lnTo>
                  <a:pt x="3657854" y="363981"/>
                </a:lnTo>
                <a:lnTo>
                  <a:pt x="3681483" y="359211"/>
                </a:lnTo>
                <a:lnTo>
                  <a:pt x="3700779" y="346201"/>
                </a:lnTo>
                <a:lnTo>
                  <a:pt x="3713789" y="326905"/>
                </a:lnTo>
                <a:lnTo>
                  <a:pt x="3718559" y="303275"/>
                </a:lnTo>
                <a:lnTo>
                  <a:pt x="3718559" y="60706"/>
                </a:lnTo>
                <a:lnTo>
                  <a:pt x="3713789" y="37076"/>
                </a:lnTo>
                <a:lnTo>
                  <a:pt x="3700779" y="17780"/>
                </a:lnTo>
                <a:lnTo>
                  <a:pt x="3681483" y="4770"/>
                </a:lnTo>
                <a:lnTo>
                  <a:pt x="3657854"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6" name="object 10"/>
          <p:cNvSpPr>
            <a:spLocks/>
          </p:cNvSpPr>
          <p:nvPr/>
        </p:nvSpPr>
        <p:spPr bwMode="auto">
          <a:xfrm>
            <a:off x="4876801" y="3257550"/>
            <a:ext cx="3906838" cy="500063"/>
          </a:xfrm>
          <a:custGeom>
            <a:avLst/>
            <a:gdLst>
              <a:gd name="T0" fmla="*/ 3635375 w 3718559"/>
              <a:gd name="T1" fmla="*/ 0 h 499110"/>
              <a:gd name="T2" fmla="*/ 83184 w 3718559"/>
              <a:gd name="T3" fmla="*/ 0 h 499110"/>
              <a:gd name="T4" fmla="*/ 50792 w 3718559"/>
              <a:gd name="T5" fmla="*/ 6530 h 499110"/>
              <a:gd name="T6" fmla="*/ 24352 w 3718559"/>
              <a:gd name="T7" fmla="*/ 24336 h 499110"/>
              <a:gd name="T8" fmla="*/ 6532 w 3718559"/>
              <a:gd name="T9" fmla="*/ 50738 h 499110"/>
              <a:gd name="T10" fmla="*/ 0 w 3718559"/>
              <a:gd name="T11" fmla="*/ 83057 h 499110"/>
              <a:gd name="T12" fmla="*/ 0 w 3718559"/>
              <a:gd name="T13" fmla="*/ 415797 h 499110"/>
              <a:gd name="T14" fmla="*/ 6532 w 3718559"/>
              <a:gd name="T15" fmla="*/ 448137 h 499110"/>
              <a:gd name="T16" fmla="*/ 24352 w 3718559"/>
              <a:gd name="T17" fmla="*/ 474583 h 499110"/>
              <a:gd name="T18" fmla="*/ 50792 w 3718559"/>
              <a:gd name="T19" fmla="*/ 492432 h 499110"/>
              <a:gd name="T20" fmla="*/ 83184 w 3718559"/>
              <a:gd name="T21" fmla="*/ 498982 h 499110"/>
              <a:gd name="T22" fmla="*/ 3635375 w 3718559"/>
              <a:gd name="T23" fmla="*/ 498982 h 499110"/>
              <a:gd name="T24" fmla="*/ 3667767 w 3718559"/>
              <a:gd name="T25" fmla="*/ 492432 h 499110"/>
              <a:gd name="T26" fmla="*/ 3694207 w 3718559"/>
              <a:gd name="T27" fmla="*/ 474583 h 499110"/>
              <a:gd name="T28" fmla="*/ 3712027 w 3718559"/>
              <a:gd name="T29" fmla="*/ 448137 h 499110"/>
              <a:gd name="T30" fmla="*/ 3718559 w 3718559"/>
              <a:gd name="T31" fmla="*/ 415797 h 499110"/>
              <a:gd name="T32" fmla="*/ 3718559 w 3718559"/>
              <a:gd name="T33" fmla="*/ 83057 h 499110"/>
              <a:gd name="T34" fmla="*/ 3712027 w 3718559"/>
              <a:gd name="T35" fmla="*/ 50738 h 499110"/>
              <a:gd name="T36" fmla="*/ 3694207 w 3718559"/>
              <a:gd name="T37" fmla="*/ 24336 h 499110"/>
              <a:gd name="T38" fmla="*/ 3667767 w 3718559"/>
              <a:gd name="T39" fmla="*/ 6530 h 499110"/>
              <a:gd name="T40" fmla="*/ 3635375 w 3718559"/>
              <a:gd name="T41" fmla="*/ 0 h 499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559" h="499110">
                <a:moveTo>
                  <a:pt x="3635375" y="0"/>
                </a:moveTo>
                <a:lnTo>
                  <a:pt x="83184" y="0"/>
                </a:lnTo>
                <a:lnTo>
                  <a:pt x="50792" y="6530"/>
                </a:lnTo>
                <a:lnTo>
                  <a:pt x="24352" y="24336"/>
                </a:lnTo>
                <a:lnTo>
                  <a:pt x="6532" y="50738"/>
                </a:lnTo>
                <a:lnTo>
                  <a:pt x="0" y="83057"/>
                </a:lnTo>
                <a:lnTo>
                  <a:pt x="0" y="415797"/>
                </a:lnTo>
                <a:lnTo>
                  <a:pt x="6532" y="448137"/>
                </a:lnTo>
                <a:lnTo>
                  <a:pt x="24352" y="474583"/>
                </a:lnTo>
                <a:lnTo>
                  <a:pt x="50792" y="492432"/>
                </a:lnTo>
                <a:lnTo>
                  <a:pt x="83184" y="498982"/>
                </a:lnTo>
                <a:lnTo>
                  <a:pt x="3635375" y="498982"/>
                </a:lnTo>
                <a:lnTo>
                  <a:pt x="3667767" y="492432"/>
                </a:lnTo>
                <a:lnTo>
                  <a:pt x="3694207" y="474583"/>
                </a:lnTo>
                <a:lnTo>
                  <a:pt x="3712027" y="448137"/>
                </a:lnTo>
                <a:lnTo>
                  <a:pt x="3718559" y="415797"/>
                </a:lnTo>
                <a:lnTo>
                  <a:pt x="3718559" y="83057"/>
                </a:lnTo>
                <a:lnTo>
                  <a:pt x="3712027" y="50738"/>
                </a:lnTo>
                <a:lnTo>
                  <a:pt x="3694207" y="24336"/>
                </a:lnTo>
                <a:lnTo>
                  <a:pt x="3667767" y="6530"/>
                </a:lnTo>
                <a:lnTo>
                  <a:pt x="3635375"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467" name="object 11"/>
          <p:cNvSpPr>
            <a:spLocks/>
          </p:cNvSpPr>
          <p:nvPr/>
        </p:nvSpPr>
        <p:spPr bwMode="auto">
          <a:xfrm>
            <a:off x="4891813" y="3810000"/>
            <a:ext cx="3891825" cy="542453"/>
          </a:xfrm>
          <a:custGeom>
            <a:avLst/>
            <a:gdLst>
              <a:gd name="T0" fmla="*/ 3604260 w 3703320"/>
              <a:gd name="T1" fmla="*/ 0 h 594360"/>
              <a:gd name="T2" fmla="*/ 99060 w 3703320"/>
              <a:gd name="T3" fmla="*/ 0 h 594360"/>
              <a:gd name="T4" fmla="*/ 60489 w 3703320"/>
              <a:gd name="T5" fmla="*/ 7780 h 594360"/>
              <a:gd name="T6" fmla="*/ 29003 w 3703320"/>
              <a:gd name="T7" fmla="*/ 29003 h 594360"/>
              <a:gd name="T8" fmla="*/ 7780 w 3703320"/>
              <a:gd name="T9" fmla="*/ 60489 h 594360"/>
              <a:gd name="T10" fmla="*/ 0 w 3703320"/>
              <a:gd name="T11" fmla="*/ 99059 h 594360"/>
              <a:gd name="T12" fmla="*/ 0 w 3703320"/>
              <a:gd name="T13" fmla="*/ 495300 h 594360"/>
              <a:gd name="T14" fmla="*/ 7780 w 3703320"/>
              <a:gd name="T15" fmla="*/ 533854 h 594360"/>
              <a:gd name="T16" fmla="*/ 29003 w 3703320"/>
              <a:gd name="T17" fmla="*/ 565342 h 594360"/>
              <a:gd name="T18" fmla="*/ 60489 w 3703320"/>
              <a:gd name="T19" fmla="*/ 586573 h 594360"/>
              <a:gd name="T20" fmla="*/ 99060 w 3703320"/>
              <a:gd name="T21" fmla="*/ 594360 h 594360"/>
              <a:gd name="T22" fmla="*/ 3604260 w 3703320"/>
              <a:gd name="T23" fmla="*/ 594360 h 594360"/>
              <a:gd name="T24" fmla="*/ 3642830 w 3703320"/>
              <a:gd name="T25" fmla="*/ 586573 h 594360"/>
              <a:gd name="T26" fmla="*/ 3674316 w 3703320"/>
              <a:gd name="T27" fmla="*/ 565342 h 594360"/>
              <a:gd name="T28" fmla="*/ 3695539 w 3703320"/>
              <a:gd name="T29" fmla="*/ 533854 h 594360"/>
              <a:gd name="T30" fmla="*/ 3703319 w 3703320"/>
              <a:gd name="T31" fmla="*/ 495300 h 594360"/>
              <a:gd name="T32" fmla="*/ 3703319 w 3703320"/>
              <a:gd name="T33" fmla="*/ 99059 h 594360"/>
              <a:gd name="T34" fmla="*/ 3695539 w 3703320"/>
              <a:gd name="T35" fmla="*/ 60489 h 594360"/>
              <a:gd name="T36" fmla="*/ 3674316 w 3703320"/>
              <a:gd name="T37" fmla="*/ 29003 h 594360"/>
              <a:gd name="T38" fmla="*/ 3642830 w 3703320"/>
              <a:gd name="T39" fmla="*/ 7780 h 594360"/>
              <a:gd name="T40" fmla="*/ 3604260 w 3703320"/>
              <a:gd name="T41" fmla="*/ 0 h 59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03320" h="594360">
                <a:moveTo>
                  <a:pt x="3604260" y="0"/>
                </a:moveTo>
                <a:lnTo>
                  <a:pt x="99060" y="0"/>
                </a:lnTo>
                <a:lnTo>
                  <a:pt x="60489" y="7780"/>
                </a:lnTo>
                <a:lnTo>
                  <a:pt x="29003" y="29003"/>
                </a:lnTo>
                <a:lnTo>
                  <a:pt x="7780" y="60489"/>
                </a:lnTo>
                <a:lnTo>
                  <a:pt x="0" y="99059"/>
                </a:lnTo>
                <a:lnTo>
                  <a:pt x="0" y="495300"/>
                </a:lnTo>
                <a:lnTo>
                  <a:pt x="7780" y="533854"/>
                </a:lnTo>
                <a:lnTo>
                  <a:pt x="29003" y="565342"/>
                </a:lnTo>
                <a:lnTo>
                  <a:pt x="60489" y="586573"/>
                </a:lnTo>
                <a:lnTo>
                  <a:pt x="99060" y="594360"/>
                </a:lnTo>
                <a:lnTo>
                  <a:pt x="3604260" y="594360"/>
                </a:lnTo>
                <a:lnTo>
                  <a:pt x="3642830" y="586573"/>
                </a:lnTo>
                <a:lnTo>
                  <a:pt x="3674316" y="565342"/>
                </a:lnTo>
                <a:lnTo>
                  <a:pt x="3695539" y="533854"/>
                </a:lnTo>
                <a:lnTo>
                  <a:pt x="3703319" y="495300"/>
                </a:lnTo>
                <a:lnTo>
                  <a:pt x="3703319" y="99059"/>
                </a:lnTo>
                <a:lnTo>
                  <a:pt x="3695539" y="60489"/>
                </a:lnTo>
                <a:lnTo>
                  <a:pt x="3674316" y="29003"/>
                </a:lnTo>
                <a:lnTo>
                  <a:pt x="3642830" y="7780"/>
                </a:lnTo>
                <a:lnTo>
                  <a:pt x="3604260"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 name="object 12"/>
          <p:cNvSpPr txBox="1"/>
          <p:nvPr/>
        </p:nvSpPr>
        <p:spPr>
          <a:xfrm>
            <a:off x="5008563" y="1073666"/>
            <a:ext cx="3830637" cy="3213700"/>
          </a:xfrm>
          <a:prstGeom prst="rect">
            <a:avLst/>
          </a:prstGeom>
        </p:spPr>
        <p:txBody>
          <a:bodyPr wrap="square" lIns="0" tIns="0" rIns="0" bIns="0">
            <a:spAutoFit/>
          </a:bodyPr>
          <a:lstStyle>
            <a:lvl1pPr marL="15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Arial" charset="0"/>
                <a:sym typeface="Calibri" pitchFamily="34" charset="0"/>
              </a:rPr>
              <a:t>“A mi hijo le va bien en la escuela”.</a:t>
            </a:r>
          </a:p>
          <a:p>
            <a:pPr>
              <a:spcBef>
                <a:spcPts val="25"/>
              </a:spcBef>
              <a:buSzPct val="100000"/>
            </a:pPr>
            <a:endParaRPr lang="es-US" sz="1200" dirty="0" smtClean="0">
              <a:solidFill>
                <a:srgbClr val="FFFFFF"/>
              </a:solidFill>
              <a:latin typeface="Arial" charset="0"/>
              <a:sym typeface="Calibri" pitchFamily="34" charset="0"/>
            </a:endParaRPr>
          </a:p>
          <a:p>
            <a:pPr>
              <a:buSzPct val="100000"/>
            </a:pPr>
            <a:r>
              <a:rPr lang="es-US" sz="1200" spc="-30" dirty="0" smtClean="0">
                <a:solidFill>
                  <a:srgbClr val="FFFFFF"/>
                </a:solidFill>
                <a:latin typeface="Arial" charset="0"/>
                <a:sym typeface="Calibri" pitchFamily="34" charset="0"/>
              </a:rPr>
              <a:t>“Las faltas no son tan importantes en los primeros años”.</a:t>
            </a:r>
          </a:p>
          <a:p>
            <a:pPr>
              <a:buSzPct val="100000"/>
            </a:pPr>
            <a:endParaRPr lang="es-US" sz="1200" dirty="0" smtClean="0">
              <a:solidFill>
                <a:srgbClr val="FFFFFF"/>
              </a:solidFill>
              <a:latin typeface="Arial" charset="0"/>
              <a:sym typeface="Calibri" pitchFamily="34" charset="0"/>
            </a:endParaRPr>
          </a:p>
          <a:p>
            <a:pPr>
              <a:lnSpc>
                <a:spcPts val="1425"/>
              </a:lnSpc>
              <a:buSzPct val="100000"/>
            </a:pPr>
            <a:r>
              <a:rPr lang="es-US" sz="1200" dirty="0" smtClean="0">
                <a:solidFill>
                  <a:srgbClr val="FFFFFF"/>
                </a:solidFill>
                <a:latin typeface="Arial" charset="0"/>
                <a:sym typeface="Calibri" pitchFamily="34" charset="0"/>
              </a:rPr>
              <a:t>“Mi hijo puede compensar la falta con la tarea que el maestro le proporciona”.</a:t>
            </a:r>
          </a:p>
          <a:p>
            <a:pPr>
              <a:buSzPct val="100000"/>
            </a:pPr>
            <a:endParaRPr lang="es-US" sz="1200" dirty="0" smtClean="0">
              <a:solidFill>
                <a:srgbClr val="FFFFFF"/>
              </a:solidFill>
              <a:latin typeface="Arial" charset="0"/>
              <a:sym typeface="Calibri" pitchFamily="34" charset="0"/>
            </a:endParaRPr>
          </a:p>
          <a:p>
            <a:pPr>
              <a:lnSpc>
                <a:spcPts val="1425"/>
              </a:lnSpc>
              <a:buSzPct val="100000"/>
            </a:pPr>
            <a:r>
              <a:rPr lang="es-US" sz="1200" dirty="0" smtClean="0">
                <a:solidFill>
                  <a:srgbClr val="FFFFFF"/>
                </a:solidFill>
                <a:latin typeface="Arial" charset="0"/>
                <a:sym typeface="Calibri" pitchFamily="34" charset="0"/>
              </a:rPr>
              <a:t>“Perder un día de vez en cuando es menos perjudicial que las faltas consecutivas”.</a:t>
            </a:r>
          </a:p>
          <a:p>
            <a:pPr>
              <a:spcBef>
                <a:spcPts val="38"/>
              </a:spcBef>
              <a:buSzPct val="100000"/>
            </a:pPr>
            <a:endParaRPr lang="es-US" sz="1200" dirty="0" smtClean="0">
              <a:solidFill>
                <a:srgbClr val="FFFFFF"/>
              </a:solidFill>
              <a:latin typeface="Arial" charset="0"/>
              <a:sym typeface="Calibri" pitchFamily="34" charset="0"/>
            </a:endParaRPr>
          </a:p>
          <a:p>
            <a:pPr>
              <a:spcBef>
                <a:spcPts val="300"/>
              </a:spcBef>
              <a:buSzPct val="100000"/>
            </a:pPr>
            <a:r>
              <a:rPr lang="es-US" sz="1200" dirty="0" smtClean="0">
                <a:solidFill>
                  <a:srgbClr val="FFFFFF"/>
                </a:solidFill>
                <a:latin typeface="Arial" charset="0"/>
                <a:sym typeface="Calibri" pitchFamily="34" charset="0"/>
              </a:rPr>
              <a:t>“Puede ponerse al día durante el año”.</a:t>
            </a:r>
          </a:p>
          <a:p>
            <a:pPr>
              <a:spcBef>
                <a:spcPts val="38"/>
              </a:spcBef>
              <a:buSzPct val="100000"/>
            </a:pPr>
            <a:endParaRPr lang="es-US" sz="1200" dirty="0" smtClean="0">
              <a:solidFill>
                <a:srgbClr val="FFFFFF"/>
              </a:solidFill>
              <a:latin typeface="Arial" charset="0"/>
              <a:sym typeface="Calibri" pitchFamily="34" charset="0"/>
            </a:endParaRPr>
          </a:p>
          <a:p>
            <a:pPr>
              <a:lnSpc>
                <a:spcPts val="1425"/>
              </a:lnSpc>
              <a:spcBef>
                <a:spcPts val="300"/>
              </a:spcBef>
              <a:buSzPct val="100000"/>
            </a:pPr>
            <a:r>
              <a:rPr lang="es-US" sz="1200" dirty="0" smtClean="0">
                <a:solidFill>
                  <a:srgbClr val="FFFFFF"/>
                </a:solidFill>
                <a:latin typeface="Arial" charset="0"/>
                <a:sym typeface="Calibri" pitchFamily="34" charset="0"/>
              </a:rPr>
              <a:t>“No le está yendo bien porque no le gusta la escuela </a:t>
            </a:r>
            <a:br>
              <a:rPr lang="es-US" sz="1200" dirty="0" smtClean="0">
                <a:solidFill>
                  <a:srgbClr val="FFFFFF"/>
                </a:solidFill>
                <a:latin typeface="Arial" charset="0"/>
                <a:sym typeface="Calibri" pitchFamily="34" charset="0"/>
              </a:rPr>
            </a:br>
            <a:r>
              <a:rPr lang="es-US" sz="1200" dirty="0" smtClean="0">
                <a:solidFill>
                  <a:srgbClr val="FFFFFF"/>
                </a:solidFill>
                <a:latin typeface="Arial" charset="0"/>
                <a:sym typeface="Calibri" pitchFamily="34" charset="0"/>
              </a:rPr>
              <a:t>o no es bueno en eso”.</a:t>
            </a:r>
          </a:p>
          <a:p>
            <a:pPr>
              <a:spcBef>
                <a:spcPts val="38"/>
              </a:spcBef>
              <a:buSzPct val="100000"/>
            </a:pPr>
            <a:endParaRPr lang="es-US" sz="1200" dirty="0" smtClean="0">
              <a:solidFill>
                <a:srgbClr val="FFFFFF"/>
              </a:solidFill>
              <a:latin typeface="Arial" charset="0"/>
              <a:sym typeface="Calibri" pitchFamily="34" charset="0"/>
            </a:endParaRPr>
          </a:p>
          <a:p>
            <a:pPr>
              <a:lnSpc>
                <a:spcPts val="1425"/>
              </a:lnSpc>
              <a:spcBef>
                <a:spcPts val="300"/>
              </a:spcBef>
              <a:buSzPct val="100000"/>
            </a:pPr>
            <a:r>
              <a:rPr lang="es-US" sz="1200" dirty="0" smtClean="0">
                <a:solidFill>
                  <a:srgbClr val="FFFFFF"/>
                </a:solidFill>
                <a:latin typeface="Arial" charset="0"/>
                <a:sym typeface="Calibri" pitchFamily="34" charset="0"/>
              </a:rPr>
              <a:t>“Hay otros niños en la clase de mi hijo que también </a:t>
            </a:r>
            <a:br>
              <a:rPr lang="es-US" sz="1200" dirty="0" smtClean="0">
                <a:solidFill>
                  <a:srgbClr val="FFFFFF"/>
                </a:solidFill>
                <a:latin typeface="Arial" charset="0"/>
                <a:sym typeface="Calibri" pitchFamily="34" charset="0"/>
              </a:rPr>
            </a:br>
            <a:r>
              <a:rPr lang="es-US" sz="1200" dirty="0" smtClean="0">
                <a:solidFill>
                  <a:srgbClr val="FFFFFF"/>
                </a:solidFill>
                <a:latin typeface="Arial" charset="0"/>
                <a:sym typeface="Calibri" pitchFamily="34" charset="0"/>
              </a:rPr>
              <a:t>se ausentan mucho de la escuela”.</a:t>
            </a:r>
            <a:endParaRPr lang="es-US" sz="1200" dirty="0">
              <a:solidFill>
                <a:srgbClr val="FFFFFF"/>
              </a:solidFill>
              <a:latin typeface="Arial" charset="0"/>
              <a:sym typeface="Calibri" pitchFamily="34" charset="0"/>
            </a:endParaRPr>
          </a:p>
        </p:txBody>
      </p:sp>
      <p:sp>
        <p:nvSpPr>
          <p:cNvPr id="13" name="object 13"/>
          <p:cNvSpPr txBox="1"/>
          <p:nvPr/>
        </p:nvSpPr>
        <p:spPr>
          <a:xfrm>
            <a:off x="5562600" y="542151"/>
            <a:ext cx="2562225"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Todas se racionalizan</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9470" name="object 14"/>
          <p:cNvSpPr>
            <a:spLocks/>
          </p:cNvSpPr>
          <p:nvPr/>
        </p:nvSpPr>
        <p:spPr bwMode="auto">
          <a:xfrm>
            <a:off x="587375" y="976313"/>
            <a:ext cx="3973513" cy="1023937"/>
          </a:xfrm>
          <a:custGeom>
            <a:avLst/>
            <a:gdLst>
              <a:gd name="T0" fmla="*/ 3802684 w 3973829"/>
              <a:gd name="T1" fmla="*/ 0 h 1023619"/>
              <a:gd name="T2" fmla="*/ 170599 w 3973829"/>
              <a:gd name="T3" fmla="*/ 0 h 1023619"/>
              <a:gd name="T4" fmla="*/ 125246 w 3973829"/>
              <a:gd name="T5" fmla="*/ 6099 h 1023619"/>
              <a:gd name="T6" fmla="*/ 84493 w 3973829"/>
              <a:gd name="T7" fmla="*/ 23311 h 1023619"/>
              <a:gd name="T8" fmla="*/ 49966 w 3973829"/>
              <a:gd name="T9" fmla="*/ 50006 h 1023619"/>
              <a:gd name="T10" fmla="*/ 23291 w 3973829"/>
              <a:gd name="T11" fmla="*/ 84553 h 1023619"/>
              <a:gd name="T12" fmla="*/ 6093 w 3973829"/>
              <a:gd name="T13" fmla="*/ 125324 h 1023619"/>
              <a:gd name="T14" fmla="*/ 0 w 3973829"/>
              <a:gd name="T15" fmla="*/ 170687 h 1023619"/>
              <a:gd name="T16" fmla="*/ 0 w 3973829"/>
              <a:gd name="T17" fmla="*/ 853059 h 1023619"/>
              <a:gd name="T18" fmla="*/ 6093 w 3973829"/>
              <a:gd name="T19" fmla="*/ 898413 h 1023619"/>
              <a:gd name="T20" fmla="*/ 23291 w 3973829"/>
              <a:gd name="T21" fmla="*/ 939160 h 1023619"/>
              <a:gd name="T22" fmla="*/ 49966 w 3973829"/>
              <a:gd name="T23" fmla="*/ 973677 h 1023619"/>
              <a:gd name="T24" fmla="*/ 84493 w 3973829"/>
              <a:gd name="T25" fmla="*/ 1000341 h 1023619"/>
              <a:gd name="T26" fmla="*/ 125246 w 3973829"/>
              <a:gd name="T27" fmla="*/ 1017529 h 1023619"/>
              <a:gd name="T28" fmla="*/ 170599 w 3973829"/>
              <a:gd name="T29" fmla="*/ 1023619 h 1023619"/>
              <a:gd name="T30" fmla="*/ 3802684 w 3973829"/>
              <a:gd name="T31" fmla="*/ 1023619 h 1023619"/>
              <a:gd name="T32" fmla="*/ 3848039 w 3973829"/>
              <a:gd name="T33" fmla="*/ 1017529 h 1023619"/>
              <a:gd name="T34" fmla="*/ 3888786 w 3973829"/>
              <a:gd name="T35" fmla="*/ 1000341 h 1023619"/>
              <a:gd name="T36" fmla="*/ 3923303 w 3973829"/>
              <a:gd name="T37" fmla="*/ 973677 h 1023619"/>
              <a:gd name="T38" fmla="*/ 3949967 w 3973829"/>
              <a:gd name="T39" fmla="*/ 939160 h 1023619"/>
              <a:gd name="T40" fmla="*/ 3967155 w 3973829"/>
              <a:gd name="T41" fmla="*/ 898413 h 1023619"/>
              <a:gd name="T42" fmla="*/ 3973245 w 3973829"/>
              <a:gd name="T43" fmla="*/ 853059 h 1023619"/>
              <a:gd name="T44" fmla="*/ 3973245 w 3973829"/>
              <a:gd name="T45" fmla="*/ 170687 h 1023619"/>
              <a:gd name="T46" fmla="*/ 3967155 w 3973829"/>
              <a:gd name="T47" fmla="*/ 125324 h 1023619"/>
              <a:gd name="T48" fmla="*/ 3949967 w 3973829"/>
              <a:gd name="T49" fmla="*/ 84553 h 1023619"/>
              <a:gd name="T50" fmla="*/ 3923303 w 3973829"/>
              <a:gd name="T51" fmla="*/ 50006 h 1023619"/>
              <a:gd name="T52" fmla="*/ 3888786 w 3973829"/>
              <a:gd name="T53" fmla="*/ 23311 h 1023619"/>
              <a:gd name="T54" fmla="*/ 3848039 w 3973829"/>
              <a:gd name="T55" fmla="*/ 6099 h 1023619"/>
              <a:gd name="T56" fmla="*/ 3802684 w 3973829"/>
              <a:gd name="T57" fmla="*/ 0 h 1023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3829" h="1023619">
                <a:moveTo>
                  <a:pt x="3802684" y="0"/>
                </a:moveTo>
                <a:lnTo>
                  <a:pt x="170599" y="0"/>
                </a:lnTo>
                <a:lnTo>
                  <a:pt x="125246" y="6099"/>
                </a:lnTo>
                <a:lnTo>
                  <a:pt x="84493" y="23311"/>
                </a:lnTo>
                <a:lnTo>
                  <a:pt x="49966" y="50006"/>
                </a:lnTo>
                <a:lnTo>
                  <a:pt x="23291" y="84553"/>
                </a:lnTo>
                <a:lnTo>
                  <a:pt x="6093" y="125324"/>
                </a:lnTo>
                <a:lnTo>
                  <a:pt x="0" y="170687"/>
                </a:lnTo>
                <a:lnTo>
                  <a:pt x="0" y="853059"/>
                </a:lnTo>
                <a:lnTo>
                  <a:pt x="6093" y="898413"/>
                </a:lnTo>
                <a:lnTo>
                  <a:pt x="23291" y="939160"/>
                </a:lnTo>
                <a:lnTo>
                  <a:pt x="49966" y="973677"/>
                </a:lnTo>
                <a:lnTo>
                  <a:pt x="84493" y="1000341"/>
                </a:lnTo>
                <a:lnTo>
                  <a:pt x="125246" y="1017529"/>
                </a:lnTo>
                <a:lnTo>
                  <a:pt x="170599" y="1023619"/>
                </a:lnTo>
                <a:lnTo>
                  <a:pt x="3802684" y="1023619"/>
                </a:lnTo>
                <a:lnTo>
                  <a:pt x="3848039" y="1017529"/>
                </a:lnTo>
                <a:lnTo>
                  <a:pt x="3888786" y="1000341"/>
                </a:lnTo>
                <a:lnTo>
                  <a:pt x="3923303" y="973677"/>
                </a:lnTo>
                <a:lnTo>
                  <a:pt x="3949967" y="939160"/>
                </a:lnTo>
                <a:lnTo>
                  <a:pt x="3967155" y="898413"/>
                </a:lnTo>
                <a:lnTo>
                  <a:pt x="3973245" y="853059"/>
                </a:lnTo>
                <a:lnTo>
                  <a:pt x="3973245" y="170687"/>
                </a:lnTo>
                <a:lnTo>
                  <a:pt x="3967155" y="125324"/>
                </a:lnTo>
                <a:lnTo>
                  <a:pt x="3949967" y="84553"/>
                </a:lnTo>
                <a:lnTo>
                  <a:pt x="3923303" y="50006"/>
                </a:lnTo>
                <a:lnTo>
                  <a:pt x="3888786" y="23311"/>
                </a:lnTo>
                <a:lnTo>
                  <a:pt x="3848039" y="6099"/>
                </a:lnTo>
                <a:lnTo>
                  <a:pt x="3802684"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9471" name="object 15"/>
          <p:cNvSpPr>
            <a:spLocks/>
          </p:cNvSpPr>
          <p:nvPr/>
        </p:nvSpPr>
        <p:spPr bwMode="auto">
          <a:xfrm>
            <a:off x="587375" y="2062163"/>
            <a:ext cx="3973513" cy="1196975"/>
          </a:xfrm>
          <a:custGeom>
            <a:avLst/>
            <a:gdLst>
              <a:gd name="T0" fmla="*/ 3774109 w 3973829"/>
              <a:gd name="T1" fmla="*/ 0 h 1195704"/>
              <a:gd name="T2" fmla="*/ 199224 w 3973829"/>
              <a:gd name="T3" fmla="*/ 0 h 1195704"/>
              <a:gd name="T4" fmla="*/ 153543 w 3973829"/>
              <a:gd name="T5" fmla="*/ 5259 h 1195704"/>
              <a:gd name="T6" fmla="*/ 111609 w 3973829"/>
              <a:gd name="T7" fmla="*/ 20240 h 1195704"/>
              <a:gd name="T8" fmla="*/ 74618 w 3973829"/>
              <a:gd name="T9" fmla="*/ 43747 h 1195704"/>
              <a:gd name="T10" fmla="*/ 43766 w 3973829"/>
              <a:gd name="T11" fmla="*/ 74585 h 1195704"/>
              <a:gd name="T12" fmla="*/ 20248 w 3973829"/>
              <a:gd name="T13" fmla="*/ 111560 h 1195704"/>
              <a:gd name="T14" fmla="*/ 5261 w 3973829"/>
              <a:gd name="T15" fmla="*/ 153475 h 1195704"/>
              <a:gd name="T16" fmla="*/ 0 w 3973829"/>
              <a:gd name="T17" fmla="*/ 199136 h 1195704"/>
              <a:gd name="T18" fmla="*/ 0 w 3973829"/>
              <a:gd name="T19" fmla="*/ 996061 h 1195704"/>
              <a:gd name="T20" fmla="*/ 5261 w 3973829"/>
              <a:gd name="T21" fmla="*/ 1041728 h 1195704"/>
              <a:gd name="T22" fmla="*/ 20248 w 3973829"/>
              <a:gd name="T23" fmla="*/ 1083662 h 1195704"/>
              <a:gd name="T24" fmla="*/ 43766 w 3973829"/>
              <a:gd name="T25" fmla="*/ 1120661 h 1195704"/>
              <a:gd name="T26" fmla="*/ 74618 w 3973829"/>
              <a:gd name="T27" fmla="*/ 1151526 h 1195704"/>
              <a:gd name="T28" fmla="*/ 111609 w 3973829"/>
              <a:gd name="T29" fmla="*/ 1175058 h 1195704"/>
              <a:gd name="T30" fmla="*/ 153543 w 3973829"/>
              <a:gd name="T31" fmla="*/ 1190057 h 1195704"/>
              <a:gd name="T32" fmla="*/ 199224 w 3973829"/>
              <a:gd name="T33" fmla="*/ 1195324 h 1195704"/>
              <a:gd name="T34" fmla="*/ 3774109 w 3973829"/>
              <a:gd name="T35" fmla="*/ 1195324 h 1195704"/>
              <a:gd name="T36" fmla="*/ 3819770 w 3973829"/>
              <a:gd name="T37" fmla="*/ 1190057 h 1195704"/>
              <a:gd name="T38" fmla="*/ 3861685 w 3973829"/>
              <a:gd name="T39" fmla="*/ 1175058 h 1195704"/>
              <a:gd name="T40" fmla="*/ 3898660 w 3973829"/>
              <a:gd name="T41" fmla="*/ 1151526 h 1195704"/>
              <a:gd name="T42" fmla="*/ 3929498 w 3973829"/>
              <a:gd name="T43" fmla="*/ 1120661 h 1195704"/>
              <a:gd name="T44" fmla="*/ 3953005 w 3973829"/>
              <a:gd name="T45" fmla="*/ 1083662 h 1195704"/>
              <a:gd name="T46" fmla="*/ 3967986 w 3973829"/>
              <a:gd name="T47" fmla="*/ 1041728 h 1195704"/>
              <a:gd name="T48" fmla="*/ 3973245 w 3973829"/>
              <a:gd name="T49" fmla="*/ 996061 h 1195704"/>
              <a:gd name="T50" fmla="*/ 3973245 w 3973829"/>
              <a:gd name="T51" fmla="*/ 199136 h 1195704"/>
              <a:gd name="T52" fmla="*/ 3967986 w 3973829"/>
              <a:gd name="T53" fmla="*/ 153475 h 1195704"/>
              <a:gd name="T54" fmla="*/ 3953005 w 3973829"/>
              <a:gd name="T55" fmla="*/ 111560 h 1195704"/>
              <a:gd name="T56" fmla="*/ 3929498 w 3973829"/>
              <a:gd name="T57" fmla="*/ 74585 h 1195704"/>
              <a:gd name="T58" fmla="*/ 3898660 w 3973829"/>
              <a:gd name="T59" fmla="*/ 43747 h 1195704"/>
              <a:gd name="T60" fmla="*/ 3861685 w 3973829"/>
              <a:gd name="T61" fmla="*/ 20240 h 1195704"/>
              <a:gd name="T62" fmla="*/ 3819770 w 3973829"/>
              <a:gd name="T63" fmla="*/ 5259 h 1195704"/>
              <a:gd name="T64" fmla="*/ 3774109 w 3973829"/>
              <a:gd name="T65" fmla="*/ 0 h 1195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73829" h="1195704">
                <a:moveTo>
                  <a:pt x="3774109" y="0"/>
                </a:moveTo>
                <a:lnTo>
                  <a:pt x="199224" y="0"/>
                </a:lnTo>
                <a:lnTo>
                  <a:pt x="153543" y="5259"/>
                </a:lnTo>
                <a:lnTo>
                  <a:pt x="111609" y="20240"/>
                </a:lnTo>
                <a:lnTo>
                  <a:pt x="74618" y="43747"/>
                </a:lnTo>
                <a:lnTo>
                  <a:pt x="43766" y="74585"/>
                </a:lnTo>
                <a:lnTo>
                  <a:pt x="20248" y="111560"/>
                </a:lnTo>
                <a:lnTo>
                  <a:pt x="5261" y="153475"/>
                </a:lnTo>
                <a:lnTo>
                  <a:pt x="0" y="199136"/>
                </a:lnTo>
                <a:lnTo>
                  <a:pt x="0" y="996061"/>
                </a:lnTo>
                <a:lnTo>
                  <a:pt x="5261" y="1041728"/>
                </a:lnTo>
                <a:lnTo>
                  <a:pt x="20248" y="1083662"/>
                </a:lnTo>
                <a:lnTo>
                  <a:pt x="43766" y="1120661"/>
                </a:lnTo>
                <a:lnTo>
                  <a:pt x="74618" y="1151526"/>
                </a:lnTo>
                <a:lnTo>
                  <a:pt x="111609" y="1175058"/>
                </a:lnTo>
                <a:lnTo>
                  <a:pt x="153543" y="1190057"/>
                </a:lnTo>
                <a:lnTo>
                  <a:pt x="199224" y="1195324"/>
                </a:lnTo>
                <a:lnTo>
                  <a:pt x="3774109" y="1195324"/>
                </a:lnTo>
                <a:lnTo>
                  <a:pt x="3819770" y="1190057"/>
                </a:lnTo>
                <a:lnTo>
                  <a:pt x="3861685" y="1175058"/>
                </a:lnTo>
                <a:lnTo>
                  <a:pt x="3898660" y="1151526"/>
                </a:lnTo>
                <a:lnTo>
                  <a:pt x="3929498" y="1120661"/>
                </a:lnTo>
                <a:lnTo>
                  <a:pt x="3953005" y="1083662"/>
                </a:lnTo>
                <a:lnTo>
                  <a:pt x="3967986" y="1041728"/>
                </a:lnTo>
                <a:lnTo>
                  <a:pt x="3973245" y="996061"/>
                </a:lnTo>
                <a:lnTo>
                  <a:pt x="3973245" y="199136"/>
                </a:lnTo>
                <a:lnTo>
                  <a:pt x="3967986" y="153475"/>
                </a:lnTo>
                <a:lnTo>
                  <a:pt x="3953005" y="111560"/>
                </a:lnTo>
                <a:lnTo>
                  <a:pt x="3929498" y="74585"/>
                </a:lnTo>
                <a:lnTo>
                  <a:pt x="3898660" y="43747"/>
                </a:lnTo>
                <a:lnTo>
                  <a:pt x="3861685" y="20240"/>
                </a:lnTo>
                <a:lnTo>
                  <a:pt x="3819770" y="5259"/>
                </a:lnTo>
                <a:lnTo>
                  <a:pt x="3774109" y="0"/>
                </a:lnTo>
                <a:close/>
              </a:path>
            </a:pathLst>
          </a:custGeom>
          <a:solidFill>
            <a:srgbClr val="0D607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9472" name="object 16"/>
          <p:cNvSpPr>
            <a:spLocks/>
          </p:cNvSpPr>
          <p:nvPr/>
        </p:nvSpPr>
        <p:spPr bwMode="auto">
          <a:xfrm>
            <a:off x="544513" y="3298825"/>
            <a:ext cx="3973512" cy="1182688"/>
          </a:xfrm>
          <a:custGeom>
            <a:avLst/>
            <a:gdLst>
              <a:gd name="T0" fmla="*/ 3776256 w 3973829"/>
              <a:gd name="T1" fmla="*/ 0 h 1183004"/>
              <a:gd name="T2" fmla="*/ 197091 w 3973829"/>
              <a:gd name="T3" fmla="*/ 0 h 1183004"/>
              <a:gd name="T4" fmla="*/ 151899 w 3973829"/>
              <a:gd name="T5" fmla="*/ 5206 h 1183004"/>
              <a:gd name="T6" fmla="*/ 110415 w 3973829"/>
              <a:gd name="T7" fmla="*/ 20037 h 1183004"/>
              <a:gd name="T8" fmla="*/ 73820 w 3973829"/>
              <a:gd name="T9" fmla="*/ 43307 h 1183004"/>
              <a:gd name="T10" fmla="*/ 43298 w 3973829"/>
              <a:gd name="T11" fmla="*/ 73833 h 1183004"/>
              <a:gd name="T12" fmla="*/ 20032 w 3973829"/>
              <a:gd name="T13" fmla="*/ 110430 h 1183004"/>
              <a:gd name="T14" fmla="*/ 5205 w 3973829"/>
              <a:gd name="T15" fmla="*/ 151915 h 1183004"/>
              <a:gd name="T16" fmla="*/ 0 w 3973829"/>
              <a:gd name="T17" fmla="*/ 197103 h 1183004"/>
              <a:gd name="T18" fmla="*/ 0 w 3973829"/>
              <a:gd name="T19" fmla="*/ 985469 h 1183004"/>
              <a:gd name="T20" fmla="*/ 5205 w 3973829"/>
              <a:gd name="T21" fmla="*/ 1030660 h 1183004"/>
              <a:gd name="T22" fmla="*/ 20032 w 3973829"/>
              <a:gd name="T23" fmla="*/ 1072145 h 1183004"/>
              <a:gd name="T24" fmla="*/ 43298 w 3973829"/>
              <a:gd name="T25" fmla="*/ 1108740 h 1183004"/>
              <a:gd name="T26" fmla="*/ 73820 w 3973829"/>
              <a:gd name="T27" fmla="*/ 1139262 h 1183004"/>
              <a:gd name="T28" fmla="*/ 110415 w 3973829"/>
              <a:gd name="T29" fmla="*/ 1162528 h 1183004"/>
              <a:gd name="T30" fmla="*/ 151899 w 3973829"/>
              <a:gd name="T31" fmla="*/ 1177355 h 1183004"/>
              <a:gd name="T32" fmla="*/ 197091 w 3973829"/>
              <a:gd name="T33" fmla="*/ 1182560 h 1183004"/>
              <a:gd name="T34" fmla="*/ 3776256 w 3973829"/>
              <a:gd name="T35" fmla="*/ 1182560 h 1183004"/>
              <a:gd name="T36" fmla="*/ 3821437 w 3973829"/>
              <a:gd name="T37" fmla="*/ 1177355 h 1183004"/>
              <a:gd name="T38" fmla="*/ 3862904 w 3973829"/>
              <a:gd name="T39" fmla="*/ 1162528 h 1183004"/>
              <a:gd name="T40" fmla="*/ 3899476 w 3973829"/>
              <a:gd name="T41" fmla="*/ 1139262 h 1183004"/>
              <a:gd name="T42" fmla="*/ 3929975 w 3973829"/>
              <a:gd name="T43" fmla="*/ 1108740 h 1183004"/>
              <a:gd name="T44" fmla="*/ 3953221 w 3973829"/>
              <a:gd name="T45" fmla="*/ 1072145 h 1183004"/>
              <a:gd name="T46" fmla="*/ 3968033 w 3973829"/>
              <a:gd name="T47" fmla="*/ 1030660 h 1183004"/>
              <a:gd name="T48" fmla="*/ 3973233 w 3973829"/>
              <a:gd name="T49" fmla="*/ 985469 h 1183004"/>
              <a:gd name="T50" fmla="*/ 3973233 w 3973829"/>
              <a:gd name="T51" fmla="*/ 197103 h 1183004"/>
              <a:gd name="T52" fmla="*/ 3968033 w 3973829"/>
              <a:gd name="T53" fmla="*/ 151915 h 1183004"/>
              <a:gd name="T54" fmla="*/ 3953221 w 3973829"/>
              <a:gd name="T55" fmla="*/ 110430 h 1183004"/>
              <a:gd name="T56" fmla="*/ 3929975 w 3973829"/>
              <a:gd name="T57" fmla="*/ 73833 h 1183004"/>
              <a:gd name="T58" fmla="*/ 3899476 w 3973829"/>
              <a:gd name="T59" fmla="*/ 43307 h 1183004"/>
              <a:gd name="T60" fmla="*/ 3862904 w 3973829"/>
              <a:gd name="T61" fmla="*/ 20037 h 1183004"/>
              <a:gd name="T62" fmla="*/ 3821437 w 3973829"/>
              <a:gd name="T63" fmla="*/ 5206 h 1183004"/>
              <a:gd name="T64" fmla="*/ 3776256 w 3973829"/>
              <a:gd name="T65" fmla="*/ 0 h 118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73829" h="1183004">
                <a:moveTo>
                  <a:pt x="3776256" y="0"/>
                </a:moveTo>
                <a:lnTo>
                  <a:pt x="197091" y="0"/>
                </a:lnTo>
                <a:lnTo>
                  <a:pt x="151899" y="5206"/>
                </a:lnTo>
                <a:lnTo>
                  <a:pt x="110415" y="20037"/>
                </a:lnTo>
                <a:lnTo>
                  <a:pt x="73820" y="43307"/>
                </a:lnTo>
                <a:lnTo>
                  <a:pt x="43298" y="73833"/>
                </a:lnTo>
                <a:lnTo>
                  <a:pt x="20032" y="110430"/>
                </a:lnTo>
                <a:lnTo>
                  <a:pt x="5205" y="151915"/>
                </a:lnTo>
                <a:lnTo>
                  <a:pt x="0" y="197103"/>
                </a:lnTo>
                <a:lnTo>
                  <a:pt x="0" y="985469"/>
                </a:lnTo>
                <a:lnTo>
                  <a:pt x="5205" y="1030660"/>
                </a:lnTo>
                <a:lnTo>
                  <a:pt x="20032" y="1072145"/>
                </a:lnTo>
                <a:lnTo>
                  <a:pt x="43298" y="1108740"/>
                </a:lnTo>
                <a:lnTo>
                  <a:pt x="73820" y="1139262"/>
                </a:lnTo>
                <a:lnTo>
                  <a:pt x="110415" y="1162528"/>
                </a:lnTo>
                <a:lnTo>
                  <a:pt x="151899" y="1177355"/>
                </a:lnTo>
                <a:lnTo>
                  <a:pt x="197091" y="1182560"/>
                </a:lnTo>
                <a:lnTo>
                  <a:pt x="3776256" y="1182560"/>
                </a:lnTo>
                <a:lnTo>
                  <a:pt x="3821437" y="1177355"/>
                </a:lnTo>
                <a:lnTo>
                  <a:pt x="3862904" y="1162528"/>
                </a:lnTo>
                <a:lnTo>
                  <a:pt x="3899476" y="1139262"/>
                </a:lnTo>
                <a:lnTo>
                  <a:pt x="3929975" y="1108740"/>
                </a:lnTo>
                <a:lnTo>
                  <a:pt x="3953221" y="1072145"/>
                </a:lnTo>
                <a:lnTo>
                  <a:pt x="3968033" y="1030660"/>
                </a:lnTo>
                <a:lnTo>
                  <a:pt x="3973233" y="985469"/>
                </a:lnTo>
                <a:lnTo>
                  <a:pt x="3973233" y="197103"/>
                </a:lnTo>
                <a:lnTo>
                  <a:pt x="3968033" y="151915"/>
                </a:lnTo>
                <a:lnTo>
                  <a:pt x="3953221" y="110430"/>
                </a:lnTo>
                <a:lnTo>
                  <a:pt x="3929975" y="73833"/>
                </a:lnTo>
                <a:lnTo>
                  <a:pt x="3899476" y="43307"/>
                </a:lnTo>
                <a:lnTo>
                  <a:pt x="3862904" y="20037"/>
                </a:lnTo>
                <a:lnTo>
                  <a:pt x="3821437" y="5206"/>
                </a:lnTo>
                <a:lnTo>
                  <a:pt x="3776256" y="0"/>
                </a:lnTo>
                <a:close/>
              </a:path>
            </a:pathLst>
          </a:custGeom>
          <a:solidFill>
            <a:srgbClr val="52295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7" name="object 17"/>
          <p:cNvSpPr txBox="1"/>
          <p:nvPr/>
        </p:nvSpPr>
        <p:spPr>
          <a:xfrm>
            <a:off x="1306512" y="1077535"/>
            <a:ext cx="2579688" cy="821572"/>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400" u="sng" dirty="0" smtClean="0">
                <a:solidFill>
                  <a:srgbClr val="FFFFFF"/>
                </a:solidFill>
                <a:latin typeface="Trebuchet MS" pitchFamily="34" charset="0"/>
                <a:ea typeface="Trebuchet MS" pitchFamily="34" charset="0"/>
                <a:cs typeface="Trebuchet MS" pitchFamily="34" charset="0"/>
                <a:sym typeface="Calibri" pitchFamily="34" charset="0"/>
              </a:rPr>
              <a:t>Muy justificable</a:t>
            </a:r>
          </a:p>
          <a:p>
            <a:pPr algn="ctr">
              <a:lnSpc>
                <a:spcPct val="101000"/>
              </a:lnSpc>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Enfermedad</a:t>
            </a:r>
          </a:p>
          <a:p>
            <a:pPr algn="ctr">
              <a:lnSpc>
                <a:spcPct val="101000"/>
              </a:lnSpc>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Cita con el médico/dentista</a:t>
            </a:r>
          </a:p>
          <a:p>
            <a:pPr algn="ctr">
              <a:lnSpc>
                <a:spcPct val="101000"/>
              </a:lnSpc>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Cambio/transferencia de escuela</a:t>
            </a:r>
            <a:endParaRPr lang="es-US" sz="13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8" name="object 18"/>
          <p:cNvSpPr>
            <a:spLocks noGrp="1"/>
          </p:cNvSpPr>
          <p:nvPr>
            <p:ph type="sldNum" sz="quarter" idx="12"/>
          </p:nvPr>
        </p:nvSpPr>
        <p:spPr>
          <a:xfrm>
            <a:off x="225425" y="4895850"/>
            <a:ext cx="146050" cy="102592"/>
          </a:xfrm>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9CCEB5CC-9588-46AC-BA1B-46F59CB4E2D0}" type="slidenum">
              <a:rPr lang="es-US"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16</a:t>
            </a:fld>
            <a:endParaRPr lang="es-US" sz="600" dirty="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2" name="Rectangle 1"/>
          <p:cNvSpPr/>
          <p:nvPr/>
        </p:nvSpPr>
        <p:spPr>
          <a:xfrm>
            <a:off x="587375" y="2062351"/>
            <a:ext cx="3930650" cy="1195199"/>
          </a:xfrm>
          <a:prstGeom prst="rect">
            <a:avLst/>
          </a:prstGeom>
        </p:spPr>
        <p:txBody>
          <a:bodyPr wrap="square">
            <a:spAutoFit/>
          </a:bodyPr>
          <a:lstStyle/>
          <a:p>
            <a:pPr algn="ctr">
              <a:lnSpc>
                <a:spcPts val="1400"/>
              </a:lnSpc>
              <a:buSzPct val="100000"/>
            </a:pPr>
            <a:r>
              <a:rPr lang="es-US" sz="1400" u="sng" dirty="0" smtClean="0">
                <a:solidFill>
                  <a:srgbClr val="FFFFFF"/>
                </a:solidFill>
                <a:latin typeface="Trebuchet MS" pitchFamily="34" charset="0"/>
                <a:ea typeface="Trebuchet MS" pitchFamily="34" charset="0"/>
                <a:cs typeface="Trebuchet MS" pitchFamily="34" charset="0"/>
                <a:sym typeface="Calibri" pitchFamily="34" charset="0"/>
              </a:rPr>
              <a:t>Algo justificable</a:t>
            </a: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 </a:t>
            </a:r>
          </a:p>
          <a:p>
            <a:pPr algn="ctr">
              <a:lnSpc>
                <a:spcPts val="1400"/>
              </a:lnSpc>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Uno de los padres tiene un conflicto </a:t>
            </a:r>
            <a:br>
              <a:rPr lang="es-US" sz="13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de cuidado infantil </a:t>
            </a:r>
          </a:p>
          <a:p>
            <a:pPr algn="ctr">
              <a:lnSpc>
                <a:spcPts val="1400"/>
              </a:lnSpc>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No le gusta ir (acoso escolar)</a:t>
            </a:r>
          </a:p>
          <a:p>
            <a:pPr algn="ctr">
              <a:lnSpc>
                <a:spcPts val="1400"/>
              </a:lnSpc>
              <a:spcBef>
                <a:spcPts val="125"/>
              </a:spcBef>
              <a:buSzPct val="100000"/>
            </a:pPr>
            <a:r>
              <a:rPr lang="es-US" sz="1300" spc="-50" dirty="0" smtClean="0">
                <a:solidFill>
                  <a:srgbClr val="FFFFFF"/>
                </a:solidFill>
                <a:latin typeface="Trebuchet MS" pitchFamily="34" charset="0"/>
                <a:ea typeface="Trebuchet MS" pitchFamily="34" charset="0"/>
                <a:cs typeface="Trebuchet MS" pitchFamily="34" charset="0"/>
                <a:sym typeface="Calibri" pitchFamily="34" charset="0"/>
              </a:rPr>
              <a:t>Está ayudando a cuidar de un miembro de la familia </a:t>
            </a:r>
          </a:p>
          <a:p>
            <a:pPr algn="ctr">
              <a:lnSpc>
                <a:spcPts val="1400"/>
              </a:lnSpc>
              <a:spcBef>
                <a:spcPts val="125"/>
              </a:spcBef>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Vacaciones familiares</a:t>
            </a:r>
            <a:endParaRPr lang="es-US" sz="13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 name="Rectangle 2"/>
          <p:cNvSpPr/>
          <p:nvPr/>
        </p:nvSpPr>
        <p:spPr>
          <a:xfrm>
            <a:off x="587375" y="3368754"/>
            <a:ext cx="3930650" cy="1107996"/>
          </a:xfrm>
          <a:prstGeom prst="rect">
            <a:avLst/>
          </a:prstGeom>
        </p:spPr>
        <p:txBody>
          <a:bodyPr wrap="square">
            <a:spAutoFit/>
          </a:bodyPr>
          <a:lstStyle/>
          <a:p>
            <a:pPr algn="ctr">
              <a:spcBef>
                <a:spcPts val="0"/>
              </a:spcBef>
              <a:buSzPct val="100000"/>
            </a:pPr>
            <a:r>
              <a:rPr lang="es-US" sz="1400" u="sng" dirty="0" smtClean="0">
                <a:solidFill>
                  <a:srgbClr val="FFFFFF"/>
                </a:solidFill>
                <a:latin typeface="Trebuchet MS" pitchFamily="34" charset="0"/>
                <a:ea typeface="Trebuchet MS" pitchFamily="34" charset="0"/>
                <a:cs typeface="Trebuchet MS" pitchFamily="34" charset="0"/>
                <a:sym typeface="Calibri" pitchFamily="34" charset="0"/>
              </a:rPr>
              <a:t>Para nada justificable</a:t>
            </a: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 </a:t>
            </a:r>
          </a:p>
          <a:p>
            <a:pPr algn="ctr">
              <a:spcBef>
                <a:spcPts val="0"/>
              </a:spcBef>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Uno de los padres está enfermo o cansado </a:t>
            </a:r>
          </a:p>
          <a:p>
            <a:pPr algn="ctr">
              <a:spcBef>
                <a:spcPts val="0"/>
              </a:spcBef>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Recompensa por buena conducta  </a:t>
            </a:r>
          </a:p>
          <a:p>
            <a:pPr algn="ctr">
              <a:spcBef>
                <a:spcPts val="0"/>
              </a:spcBef>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Está ayudando con las tareas domésticas  </a:t>
            </a:r>
          </a:p>
          <a:p>
            <a:pPr algn="ctr">
              <a:spcBef>
                <a:spcPts val="0"/>
              </a:spcBef>
              <a:buSzPct val="100000"/>
            </a:pPr>
            <a:r>
              <a:rPr lang="es-US" sz="1300" dirty="0" smtClean="0">
                <a:solidFill>
                  <a:srgbClr val="FFFFFF"/>
                </a:solidFill>
                <a:latin typeface="Trebuchet MS" pitchFamily="34" charset="0"/>
                <a:ea typeface="Trebuchet MS" pitchFamily="34" charset="0"/>
                <a:cs typeface="Trebuchet MS" pitchFamily="34" charset="0"/>
                <a:sym typeface="Calibri" pitchFamily="34" charset="0"/>
              </a:rPr>
              <a:t>Faltar/saltearse una clase</a:t>
            </a:r>
            <a:endParaRPr lang="es-US" sz="1300"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048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048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048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450849" y="180975"/>
            <a:ext cx="8337551" cy="276999"/>
          </a:xfrm>
        </p:spPr>
        <p:txBody>
          <a:bodyPr/>
          <a:lstStyle/>
          <a:p>
            <a:pPr marL="12700" algn="l"/>
            <a:r>
              <a:rPr lang="es-US" sz="1800" dirty="0" smtClean="0">
                <a:latin typeface="Trebuchet MS" pitchFamily="34" charset="0"/>
                <a:ea typeface="Trebuchet MS" pitchFamily="34" charset="0"/>
                <a:cs typeface="Trebuchet MS" pitchFamily="34" charset="0"/>
                <a:sym typeface="Calibri" pitchFamily="34" charset="0"/>
              </a:rPr>
              <a:t>Los padres no llevan un registro de las faltas y subestiman los casos individuales</a:t>
            </a:r>
          </a:p>
        </p:txBody>
      </p:sp>
      <p:sp>
        <p:nvSpPr>
          <p:cNvPr id="7" name="object 7"/>
          <p:cNvSpPr txBox="1"/>
          <p:nvPr/>
        </p:nvSpPr>
        <p:spPr>
          <a:xfrm>
            <a:off x="238125" y="4895850"/>
            <a:ext cx="120650" cy="11112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17</a:t>
            </a:r>
          </a:p>
        </p:txBody>
      </p:sp>
      <p:sp>
        <p:nvSpPr>
          <p:cNvPr id="8" name="object 8"/>
          <p:cNvSpPr txBox="1"/>
          <p:nvPr/>
        </p:nvSpPr>
        <p:spPr>
          <a:xfrm>
            <a:off x="450850" y="736600"/>
            <a:ext cx="8191500" cy="553998"/>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Son mucho menos propensos a afirmar que su hijo se ausentó alrededor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de 2 días en el mes que a manifestar que se ausentaron 20 días de clases.</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20489" name="object 9"/>
          <p:cNvSpPr>
            <a:spLocks/>
          </p:cNvSpPr>
          <p:nvPr/>
        </p:nvSpPr>
        <p:spPr bwMode="auto">
          <a:xfrm>
            <a:off x="558800" y="1449388"/>
            <a:ext cx="2886075" cy="2778125"/>
          </a:xfrm>
          <a:custGeom>
            <a:avLst/>
            <a:gdLst>
              <a:gd name="T0" fmla="*/ 1295345 w 2886075"/>
              <a:gd name="T1" fmla="*/ 7173 h 2779395"/>
              <a:gd name="T2" fmla="*/ 1105397 w 2886075"/>
              <a:gd name="T3" fmla="*/ 38209 h 2779395"/>
              <a:gd name="T4" fmla="*/ 924745 w 2886075"/>
              <a:gd name="T5" fmla="*/ 92266 h 2779395"/>
              <a:gd name="T6" fmla="*/ 755109 w 2886075"/>
              <a:gd name="T7" fmla="*/ 167690 h 2779395"/>
              <a:gd name="T8" fmla="*/ 598206 w 2886075"/>
              <a:gd name="T9" fmla="*/ 262825 h 2779395"/>
              <a:gd name="T10" fmla="*/ 455756 w 2886075"/>
              <a:gd name="T11" fmla="*/ 376015 h 2779395"/>
              <a:gd name="T12" fmla="*/ 329478 w 2886075"/>
              <a:gd name="T13" fmla="*/ 505605 h 2779395"/>
              <a:gd name="T14" fmla="*/ 221091 w 2886075"/>
              <a:gd name="T15" fmla="*/ 649939 h 2779395"/>
              <a:gd name="T16" fmla="*/ 132315 w 2886075"/>
              <a:gd name="T17" fmla="*/ 807363 h 2779395"/>
              <a:gd name="T18" fmla="*/ 64867 w 2886075"/>
              <a:gd name="T19" fmla="*/ 976220 h 2779395"/>
              <a:gd name="T20" fmla="*/ 20468 w 2886075"/>
              <a:gd name="T21" fmla="*/ 1154856 h 2779395"/>
              <a:gd name="T22" fmla="*/ 836 w 2886075"/>
              <a:gd name="T23" fmla="*/ 1341615 h 2779395"/>
              <a:gd name="T24" fmla="*/ 7449 w 2886075"/>
              <a:gd name="T25" fmla="*/ 1531436 h 2779395"/>
              <a:gd name="T26" fmla="*/ 39679 w 2886075"/>
              <a:gd name="T27" fmla="*/ 1714342 h 2779395"/>
              <a:gd name="T28" fmla="*/ 95817 w 2886075"/>
              <a:gd name="T29" fmla="*/ 1888298 h 2779395"/>
              <a:gd name="T30" fmla="*/ 174144 w 2886075"/>
              <a:gd name="T31" fmla="*/ 2051650 h 2779395"/>
              <a:gd name="T32" fmla="*/ 272941 w 2886075"/>
              <a:gd name="T33" fmla="*/ 2202740 h 2779395"/>
              <a:gd name="T34" fmla="*/ 390488 w 2886075"/>
              <a:gd name="T35" fmla="*/ 2339914 h 2779395"/>
              <a:gd name="T36" fmla="*/ 525067 w 2886075"/>
              <a:gd name="T37" fmla="*/ 2461515 h 2779395"/>
              <a:gd name="T38" fmla="*/ 674958 w 2886075"/>
              <a:gd name="T39" fmla="*/ 2565889 h 2779395"/>
              <a:gd name="T40" fmla="*/ 838443 w 2886075"/>
              <a:gd name="T41" fmla="*/ 2651379 h 2779395"/>
              <a:gd name="T42" fmla="*/ 1013802 w 2886075"/>
              <a:gd name="T43" fmla="*/ 2716330 h 2779395"/>
              <a:gd name="T44" fmla="*/ 1199316 w 2886075"/>
              <a:gd name="T45" fmla="*/ 2759086 h 2779395"/>
              <a:gd name="T46" fmla="*/ 1393267 w 2886075"/>
              <a:gd name="T47" fmla="*/ 2777992 h 2779395"/>
              <a:gd name="T48" fmla="*/ 1590384 w 2886075"/>
              <a:gd name="T49" fmla="*/ 2771624 h 2779395"/>
              <a:gd name="T50" fmla="*/ 1780317 w 2886075"/>
              <a:gd name="T51" fmla="*/ 2740586 h 2779395"/>
              <a:gd name="T52" fmla="*/ 1960959 w 2886075"/>
              <a:gd name="T53" fmla="*/ 2686526 h 2779395"/>
              <a:gd name="T54" fmla="*/ 2130590 w 2886075"/>
              <a:gd name="T55" fmla="*/ 2611098 h 2779395"/>
              <a:gd name="T56" fmla="*/ 2287491 w 2886075"/>
              <a:gd name="T57" fmla="*/ 2515959 h 2779395"/>
              <a:gd name="T58" fmla="*/ 2429941 w 2886075"/>
              <a:gd name="T59" fmla="*/ 2402765 h 2779395"/>
              <a:gd name="T60" fmla="*/ 2556222 w 2886075"/>
              <a:gd name="T61" fmla="*/ 2273170 h 2779395"/>
              <a:gd name="T62" fmla="*/ 2664613 w 2886075"/>
              <a:gd name="T63" fmla="*/ 2128831 h 2779395"/>
              <a:gd name="T64" fmla="*/ 2753394 w 2886075"/>
              <a:gd name="T65" fmla="*/ 1971403 h 2779395"/>
              <a:gd name="T66" fmla="*/ 2820846 w 2886075"/>
              <a:gd name="T67" fmla="*/ 1802542 h 2779395"/>
              <a:gd name="T68" fmla="*/ 2865248 w 2886075"/>
              <a:gd name="T69" fmla="*/ 1623904 h 2779395"/>
              <a:gd name="T70" fmla="*/ 2884882 w 2886075"/>
              <a:gd name="T71" fmla="*/ 1437144 h 2779395"/>
              <a:gd name="T72" fmla="*/ 2878269 w 2886075"/>
              <a:gd name="T73" fmla="*/ 1247323 h 2779395"/>
              <a:gd name="T74" fmla="*/ 2846036 w 2886075"/>
              <a:gd name="T75" fmla="*/ 1064419 h 2779395"/>
              <a:gd name="T76" fmla="*/ 2789894 w 2886075"/>
              <a:gd name="T77" fmla="*/ 890466 h 2779395"/>
              <a:gd name="T78" fmla="*/ 2711562 w 2886075"/>
              <a:gd name="T79" fmla="*/ 727118 h 2779395"/>
              <a:gd name="T80" fmla="*/ 2612761 w 2886075"/>
              <a:gd name="T81" fmla="*/ 576032 h 2779395"/>
              <a:gd name="T82" fmla="*/ 2495210 w 2886075"/>
              <a:gd name="T83" fmla="*/ 438863 h 2779395"/>
              <a:gd name="T84" fmla="*/ 2360630 w 2886075"/>
              <a:gd name="T85" fmla="*/ 317266 h 2779395"/>
              <a:gd name="T86" fmla="*/ 2210739 w 2886075"/>
              <a:gd name="T87" fmla="*/ 212897 h 2779395"/>
              <a:gd name="T88" fmla="*/ 2047258 w 2886075"/>
              <a:gd name="T89" fmla="*/ 127411 h 2779395"/>
              <a:gd name="T90" fmla="*/ 1871907 w 2886075"/>
              <a:gd name="T91" fmla="*/ 62463 h 2779395"/>
              <a:gd name="T92" fmla="*/ 1686404 w 2886075"/>
              <a:gd name="T93" fmla="*/ 19710 h 2779395"/>
              <a:gd name="T94" fmla="*/ 1492471 w 2886075"/>
              <a:gd name="T95" fmla="*/ 805 h 2779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6075" h="2779395">
                <a:moveTo>
                  <a:pt x="1442872" y="0"/>
                </a:moveTo>
                <a:lnTo>
                  <a:pt x="1393267" y="805"/>
                </a:lnTo>
                <a:lnTo>
                  <a:pt x="1344083" y="3205"/>
                </a:lnTo>
                <a:lnTo>
                  <a:pt x="1295345" y="7173"/>
                </a:lnTo>
                <a:lnTo>
                  <a:pt x="1247080" y="12683"/>
                </a:lnTo>
                <a:lnTo>
                  <a:pt x="1199316" y="19710"/>
                </a:lnTo>
                <a:lnTo>
                  <a:pt x="1152080" y="28227"/>
                </a:lnTo>
                <a:lnTo>
                  <a:pt x="1105397" y="38209"/>
                </a:lnTo>
                <a:lnTo>
                  <a:pt x="1059296" y="49629"/>
                </a:lnTo>
                <a:lnTo>
                  <a:pt x="1013802" y="62463"/>
                </a:lnTo>
                <a:lnTo>
                  <a:pt x="968943" y="76684"/>
                </a:lnTo>
                <a:lnTo>
                  <a:pt x="924745" y="92266"/>
                </a:lnTo>
                <a:lnTo>
                  <a:pt x="881236" y="109184"/>
                </a:lnTo>
                <a:lnTo>
                  <a:pt x="838443" y="127411"/>
                </a:lnTo>
                <a:lnTo>
                  <a:pt x="796391" y="146922"/>
                </a:lnTo>
                <a:lnTo>
                  <a:pt x="755109" y="167690"/>
                </a:lnTo>
                <a:lnTo>
                  <a:pt x="714622" y="189690"/>
                </a:lnTo>
                <a:lnTo>
                  <a:pt x="674958" y="212897"/>
                </a:lnTo>
                <a:lnTo>
                  <a:pt x="636144" y="237284"/>
                </a:lnTo>
                <a:lnTo>
                  <a:pt x="598206" y="262825"/>
                </a:lnTo>
                <a:lnTo>
                  <a:pt x="561171" y="289494"/>
                </a:lnTo>
                <a:lnTo>
                  <a:pt x="525067" y="317266"/>
                </a:lnTo>
                <a:lnTo>
                  <a:pt x="489919" y="346115"/>
                </a:lnTo>
                <a:lnTo>
                  <a:pt x="455756" y="376015"/>
                </a:lnTo>
                <a:lnTo>
                  <a:pt x="422603" y="406939"/>
                </a:lnTo>
                <a:lnTo>
                  <a:pt x="390488" y="438863"/>
                </a:lnTo>
                <a:lnTo>
                  <a:pt x="359437" y="471760"/>
                </a:lnTo>
                <a:lnTo>
                  <a:pt x="329478" y="505605"/>
                </a:lnTo>
                <a:lnTo>
                  <a:pt x="300637" y="540371"/>
                </a:lnTo>
                <a:lnTo>
                  <a:pt x="272941" y="576032"/>
                </a:lnTo>
                <a:lnTo>
                  <a:pt x="246417" y="612564"/>
                </a:lnTo>
                <a:lnTo>
                  <a:pt x="221091" y="649939"/>
                </a:lnTo>
                <a:lnTo>
                  <a:pt x="196992" y="688133"/>
                </a:lnTo>
                <a:lnTo>
                  <a:pt x="174144" y="727118"/>
                </a:lnTo>
                <a:lnTo>
                  <a:pt x="152576" y="766870"/>
                </a:lnTo>
                <a:lnTo>
                  <a:pt x="132315" y="807363"/>
                </a:lnTo>
                <a:lnTo>
                  <a:pt x="113386" y="848570"/>
                </a:lnTo>
                <a:lnTo>
                  <a:pt x="95817" y="890466"/>
                </a:lnTo>
                <a:lnTo>
                  <a:pt x="79636" y="933024"/>
                </a:lnTo>
                <a:lnTo>
                  <a:pt x="64867" y="976220"/>
                </a:lnTo>
                <a:lnTo>
                  <a:pt x="51540" y="1020027"/>
                </a:lnTo>
                <a:lnTo>
                  <a:pt x="39679" y="1064419"/>
                </a:lnTo>
                <a:lnTo>
                  <a:pt x="29313" y="1109371"/>
                </a:lnTo>
                <a:lnTo>
                  <a:pt x="20468" y="1154856"/>
                </a:lnTo>
                <a:lnTo>
                  <a:pt x="13171" y="1200849"/>
                </a:lnTo>
                <a:lnTo>
                  <a:pt x="7449" y="1247323"/>
                </a:lnTo>
                <a:lnTo>
                  <a:pt x="3328" y="1294254"/>
                </a:lnTo>
                <a:lnTo>
                  <a:pt x="836" y="1341615"/>
                </a:lnTo>
                <a:lnTo>
                  <a:pt x="0" y="1389380"/>
                </a:lnTo>
                <a:lnTo>
                  <a:pt x="836" y="1437144"/>
                </a:lnTo>
                <a:lnTo>
                  <a:pt x="3328" y="1484505"/>
                </a:lnTo>
                <a:lnTo>
                  <a:pt x="7449" y="1531436"/>
                </a:lnTo>
                <a:lnTo>
                  <a:pt x="13171" y="1577911"/>
                </a:lnTo>
                <a:lnTo>
                  <a:pt x="20468" y="1623904"/>
                </a:lnTo>
                <a:lnTo>
                  <a:pt x="29313" y="1669390"/>
                </a:lnTo>
                <a:lnTo>
                  <a:pt x="39679" y="1714342"/>
                </a:lnTo>
                <a:lnTo>
                  <a:pt x="51540" y="1758735"/>
                </a:lnTo>
                <a:lnTo>
                  <a:pt x="64867" y="1802542"/>
                </a:lnTo>
                <a:lnTo>
                  <a:pt x="79636" y="1845739"/>
                </a:lnTo>
                <a:lnTo>
                  <a:pt x="95817" y="1888298"/>
                </a:lnTo>
                <a:lnTo>
                  <a:pt x="113386" y="1930195"/>
                </a:lnTo>
                <a:lnTo>
                  <a:pt x="132315" y="1971403"/>
                </a:lnTo>
                <a:lnTo>
                  <a:pt x="152576" y="2011897"/>
                </a:lnTo>
                <a:lnTo>
                  <a:pt x="174144" y="2051650"/>
                </a:lnTo>
                <a:lnTo>
                  <a:pt x="196992" y="2090636"/>
                </a:lnTo>
                <a:lnTo>
                  <a:pt x="221091" y="2128831"/>
                </a:lnTo>
                <a:lnTo>
                  <a:pt x="246417" y="2166207"/>
                </a:lnTo>
                <a:lnTo>
                  <a:pt x="272941" y="2202740"/>
                </a:lnTo>
                <a:lnTo>
                  <a:pt x="300637" y="2238403"/>
                </a:lnTo>
                <a:lnTo>
                  <a:pt x="329478" y="2273170"/>
                </a:lnTo>
                <a:lnTo>
                  <a:pt x="359437" y="2307016"/>
                </a:lnTo>
                <a:lnTo>
                  <a:pt x="390488" y="2339914"/>
                </a:lnTo>
                <a:lnTo>
                  <a:pt x="422603" y="2371839"/>
                </a:lnTo>
                <a:lnTo>
                  <a:pt x="455756" y="2402765"/>
                </a:lnTo>
                <a:lnTo>
                  <a:pt x="489919" y="2432665"/>
                </a:lnTo>
                <a:lnTo>
                  <a:pt x="525067" y="2461515"/>
                </a:lnTo>
                <a:lnTo>
                  <a:pt x="561171" y="2489289"/>
                </a:lnTo>
                <a:lnTo>
                  <a:pt x="598206" y="2515959"/>
                </a:lnTo>
                <a:lnTo>
                  <a:pt x="636144" y="2541501"/>
                </a:lnTo>
                <a:lnTo>
                  <a:pt x="674958" y="2565889"/>
                </a:lnTo>
                <a:lnTo>
                  <a:pt x="714622" y="2589097"/>
                </a:lnTo>
                <a:lnTo>
                  <a:pt x="755109" y="2611098"/>
                </a:lnTo>
                <a:lnTo>
                  <a:pt x="796391" y="2631868"/>
                </a:lnTo>
                <a:lnTo>
                  <a:pt x="838443" y="2651379"/>
                </a:lnTo>
                <a:lnTo>
                  <a:pt x="881236" y="2669607"/>
                </a:lnTo>
                <a:lnTo>
                  <a:pt x="924745" y="2686526"/>
                </a:lnTo>
                <a:lnTo>
                  <a:pt x="968943" y="2702109"/>
                </a:lnTo>
                <a:lnTo>
                  <a:pt x="1013802" y="2716330"/>
                </a:lnTo>
                <a:lnTo>
                  <a:pt x="1059296" y="2729165"/>
                </a:lnTo>
                <a:lnTo>
                  <a:pt x="1105397" y="2740586"/>
                </a:lnTo>
                <a:lnTo>
                  <a:pt x="1152080" y="2750569"/>
                </a:lnTo>
                <a:lnTo>
                  <a:pt x="1199316" y="2759086"/>
                </a:lnTo>
                <a:lnTo>
                  <a:pt x="1247080" y="2766113"/>
                </a:lnTo>
                <a:lnTo>
                  <a:pt x="1295345" y="2771624"/>
                </a:lnTo>
                <a:lnTo>
                  <a:pt x="1344083" y="2775592"/>
                </a:lnTo>
                <a:lnTo>
                  <a:pt x="1393267" y="2777992"/>
                </a:lnTo>
                <a:lnTo>
                  <a:pt x="1442872" y="2778798"/>
                </a:lnTo>
                <a:lnTo>
                  <a:pt x="1492471" y="2777992"/>
                </a:lnTo>
                <a:lnTo>
                  <a:pt x="1541651" y="2775592"/>
                </a:lnTo>
                <a:lnTo>
                  <a:pt x="1590384" y="2771624"/>
                </a:lnTo>
                <a:lnTo>
                  <a:pt x="1638644" y="2766113"/>
                </a:lnTo>
                <a:lnTo>
                  <a:pt x="1686404" y="2759086"/>
                </a:lnTo>
                <a:lnTo>
                  <a:pt x="1733637" y="2750569"/>
                </a:lnTo>
                <a:lnTo>
                  <a:pt x="1780317" y="2740586"/>
                </a:lnTo>
                <a:lnTo>
                  <a:pt x="1826415" y="2729165"/>
                </a:lnTo>
                <a:lnTo>
                  <a:pt x="1871907" y="2716330"/>
                </a:lnTo>
                <a:lnTo>
                  <a:pt x="1916763" y="2702109"/>
                </a:lnTo>
                <a:lnTo>
                  <a:pt x="1960959" y="2686526"/>
                </a:lnTo>
                <a:lnTo>
                  <a:pt x="2004466" y="2669607"/>
                </a:lnTo>
                <a:lnTo>
                  <a:pt x="2047258" y="2651379"/>
                </a:lnTo>
                <a:lnTo>
                  <a:pt x="2089308" y="2631868"/>
                </a:lnTo>
                <a:lnTo>
                  <a:pt x="2130590" y="2611098"/>
                </a:lnTo>
                <a:lnTo>
                  <a:pt x="2171076" y="2589097"/>
                </a:lnTo>
                <a:lnTo>
                  <a:pt x="2210739" y="2565889"/>
                </a:lnTo>
                <a:lnTo>
                  <a:pt x="2249553" y="2541501"/>
                </a:lnTo>
                <a:lnTo>
                  <a:pt x="2287491" y="2515959"/>
                </a:lnTo>
                <a:lnTo>
                  <a:pt x="2324525" y="2489289"/>
                </a:lnTo>
                <a:lnTo>
                  <a:pt x="2360630" y="2461515"/>
                </a:lnTo>
                <a:lnTo>
                  <a:pt x="2395777" y="2432665"/>
                </a:lnTo>
                <a:lnTo>
                  <a:pt x="2429941" y="2402765"/>
                </a:lnTo>
                <a:lnTo>
                  <a:pt x="2463095" y="2371839"/>
                </a:lnTo>
                <a:lnTo>
                  <a:pt x="2495210" y="2339914"/>
                </a:lnTo>
                <a:lnTo>
                  <a:pt x="2526262" y="2307016"/>
                </a:lnTo>
                <a:lnTo>
                  <a:pt x="2556222" y="2273170"/>
                </a:lnTo>
                <a:lnTo>
                  <a:pt x="2585064" y="2238403"/>
                </a:lnTo>
                <a:lnTo>
                  <a:pt x="2612761" y="2202740"/>
                </a:lnTo>
                <a:lnTo>
                  <a:pt x="2639286" y="2166207"/>
                </a:lnTo>
                <a:lnTo>
                  <a:pt x="2664613" y="2128831"/>
                </a:lnTo>
                <a:lnTo>
                  <a:pt x="2688714" y="2090636"/>
                </a:lnTo>
                <a:lnTo>
                  <a:pt x="2711562" y="2051650"/>
                </a:lnTo>
                <a:lnTo>
                  <a:pt x="2733131" y="2011897"/>
                </a:lnTo>
                <a:lnTo>
                  <a:pt x="2753394" y="1971403"/>
                </a:lnTo>
                <a:lnTo>
                  <a:pt x="2772324" y="1930195"/>
                </a:lnTo>
                <a:lnTo>
                  <a:pt x="2789894" y="1888298"/>
                </a:lnTo>
                <a:lnTo>
                  <a:pt x="2806077" y="1845739"/>
                </a:lnTo>
                <a:lnTo>
                  <a:pt x="2820846" y="1802542"/>
                </a:lnTo>
                <a:lnTo>
                  <a:pt x="2834175" y="1758735"/>
                </a:lnTo>
                <a:lnTo>
                  <a:pt x="2846036" y="1714342"/>
                </a:lnTo>
                <a:lnTo>
                  <a:pt x="2856403" y="1669390"/>
                </a:lnTo>
                <a:lnTo>
                  <a:pt x="2865248" y="1623904"/>
                </a:lnTo>
                <a:lnTo>
                  <a:pt x="2872546" y="1577911"/>
                </a:lnTo>
                <a:lnTo>
                  <a:pt x="2878269" y="1531436"/>
                </a:lnTo>
                <a:lnTo>
                  <a:pt x="2882390" y="1484505"/>
                </a:lnTo>
                <a:lnTo>
                  <a:pt x="2884882" y="1437144"/>
                </a:lnTo>
                <a:lnTo>
                  <a:pt x="2885719" y="1389380"/>
                </a:lnTo>
                <a:lnTo>
                  <a:pt x="2884882" y="1341615"/>
                </a:lnTo>
                <a:lnTo>
                  <a:pt x="2882390" y="1294254"/>
                </a:lnTo>
                <a:lnTo>
                  <a:pt x="2878269" y="1247323"/>
                </a:lnTo>
                <a:lnTo>
                  <a:pt x="2872546" y="1200849"/>
                </a:lnTo>
                <a:lnTo>
                  <a:pt x="2865248" y="1154856"/>
                </a:lnTo>
                <a:lnTo>
                  <a:pt x="2856403" y="1109371"/>
                </a:lnTo>
                <a:lnTo>
                  <a:pt x="2846036" y="1064419"/>
                </a:lnTo>
                <a:lnTo>
                  <a:pt x="2834175" y="1020027"/>
                </a:lnTo>
                <a:lnTo>
                  <a:pt x="2820846" y="976220"/>
                </a:lnTo>
                <a:lnTo>
                  <a:pt x="2806077" y="933024"/>
                </a:lnTo>
                <a:lnTo>
                  <a:pt x="2789894" y="890466"/>
                </a:lnTo>
                <a:lnTo>
                  <a:pt x="2772324" y="848570"/>
                </a:lnTo>
                <a:lnTo>
                  <a:pt x="2753394" y="807363"/>
                </a:lnTo>
                <a:lnTo>
                  <a:pt x="2733131" y="766870"/>
                </a:lnTo>
                <a:lnTo>
                  <a:pt x="2711562" y="727118"/>
                </a:lnTo>
                <a:lnTo>
                  <a:pt x="2688714" y="688133"/>
                </a:lnTo>
                <a:lnTo>
                  <a:pt x="2664613" y="649939"/>
                </a:lnTo>
                <a:lnTo>
                  <a:pt x="2639286" y="612564"/>
                </a:lnTo>
                <a:lnTo>
                  <a:pt x="2612761" y="576032"/>
                </a:lnTo>
                <a:lnTo>
                  <a:pt x="2585064" y="540371"/>
                </a:lnTo>
                <a:lnTo>
                  <a:pt x="2556222" y="505605"/>
                </a:lnTo>
                <a:lnTo>
                  <a:pt x="2526262" y="471760"/>
                </a:lnTo>
                <a:lnTo>
                  <a:pt x="2495210" y="438863"/>
                </a:lnTo>
                <a:lnTo>
                  <a:pt x="2463095" y="406939"/>
                </a:lnTo>
                <a:lnTo>
                  <a:pt x="2429941" y="376015"/>
                </a:lnTo>
                <a:lnTo>
                  <a:pt x="2395777" y="346115"/>
                </a:lnTo>
                <a:lnTo>
                  <a:pt x="2360630" y="317266"/>
                </a:lnTo>
                <a:lnTo>
                  <a:pt x="2324525" y="289494"/>
                </a:lnTo>
                <a:lnTo>
                  <a:pt x="2287491" y="262825"/>
                </a:lnTo>
                <a:lnTo>
                  <a:pt x="2249553" y="237284"/>
                </a:lnTo>
                <a:lnTo>
                  <a:pt x="2210739" y="212897"/>
                </a:lnTo>
                <a:lnTo>
                  <a:pt x="2171076" y="189690"/>
                </a:lnTo>
                <a:lnTo>
                  <a:pt x="2130590" y="167690"/>
                </a:lnTo>
                <a:lnTo>
                  <a:pt x="2089308" y="146922"/>
                </a:lnTo>
                <a:lnTo>
                  <a:pt x="2047258" y="127411"/>
                </a:lnTo>
                <a:lnTo>
                  <a:pt x="2004466" y="109184"/>
                </a:lnTo>
                <a:lnTo>
                  <a:pt x="1960959" y="92266"/>
                </a:lnTo>
                <a:lnTo>
                  <a:pt x="1916763" y="76684"/>
                </a:lnTo>
                <a:lnTo>
                  <a:pt x="1871907" y="62463"/>
                </a:lnTo>
                <a:lnTo>
                  <a:pt x="1826415" y="49629"/>
                </a:lnTo>
                <a:lnTo>
                  <a:pt x="1780317" y="38209"/>
                </a:lnTo>
                <a:lnTo>
                  <a:pt x="1733637" y="28227"/>
                </a:lnTo>
                <a:lnTo>
                  <a:pt x="1686404" y="19710"/>
                </a:lnTo>
                <a:lnTo>
                  <a:pt x="1638644" y="12683"/>
                </a:lnTo>
                <a:lnTo>
                  <a:pt x="1590384" y="7173"/>
                </a:lnTo>
                <a:lnTo>
                  <a:pt x="1541651" y="3205"/>
                </a:lnTo>
                <a:lnTo>
                  <a:pt x="1492471" y="805"/>
                </a:lnTo>
                <a:lnTo>
                  <a:pt x="1442872"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0" name="object 10"/>
          <p:cNvSpPr txBox="1"/>
          <p:nvPr/>
        </p:nvSpPr>
        <p:spPr>
          <a:xfrm>
            <a:off x="838200" y="2087562"/>
            <a:ext cx="2183883" cy="865188"/>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ausentó un promedio de </a:t>
            </a:r>
            <a: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t>más de 2 días por mes</a:t>
            </a:r>
          </a:p>
          <a:p>
            <a:pPr algn="ctr">
              <a:lnSpc>
                <a:spcPts val="3275"/>
              </a:lnSpc>
              <a:buSzPct val="100000"/>
            </a:pPr>
            <a:r>
              <a:rPr lang="es-US" sz="2700" dirty="0" smtClean="0">
                <a:solidFill>
                  <a:srgbClr val="FFFFFF"/>
                </a:solidFill>
                <a:latin typeface="Trebuchet MS" pitchFamily="34" charset="0"/>
                <a:ea typeface="Trebuchet MS" pitchFamily="34" charset="0"/>
                <a:cs typeface="Trebuchet MS" pitchFamily="34" charset="0"/>
                <a:sym typeface="Calibri" pitchFamily="34" charset="0"/>
              </a:rPr>
              <a:t>90 %</a:t>
            </a:r>
            <a:endParaRPr lang="es-US" sz="27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0491" name="object 11"/>
          <p:cNvSpPr>
            <a:spLocks/>
          </p:cNvSpPr>
          <p:nvPr/>
        </p:nvSpPr>
        <p:spPr bwMode="auto">
          <a:xfrm>
            <a:off x="6054725" y="1449388"/>
            <a:ext cx="2733675" cy="2492375"/>
          </a:xfrm>
          <a:custGeom>
            <a:avLst/>
            <a:gdLst>
              <a:gd name="T0" fmla="*/ 1266900 w 2733675"/>
              <a:gd name="T1" fmla="*/ 3269 h 2493645"/>
              <a:gd name="T2" fmla="*/ 1120995 w 2733675"/>
              <a:gd name="T3" fmla="*/ 20081 h 2493645"/>
              <a:gd name="T4" fmla="*/ 980289 w 2733675"/>
              <a:gd name="T5" fmla="*/ 50507 h 2493645"/>
              <a:gd name="T6" fmla="*/ 845617 w 2733675"/>
              <a:gd name="T7" fmla="*/ 93787 h 2493645"/>
              <a:gd name="T8" fmla="*/ 717813 w 2733675"/>
              <a:gd name="T9" fmla="*/ 149161 h 2493645"/>
              <a:gd name="T10" fmla="*/ 597709 w 2733675"/>
              <a:gd name="T11" fmla="*/ 215868 h 2493645"/>
              <a:gd name="T12" fmla="*/ 486140 w 2733675"/>
              <a:gd name="T13" fmla="*/ 293148 h 2493645"/>
              <a:gd name="T14" fmla="*/ 383940 w 2733675"/>
              <a:gd name="T15" fmla="*/ 380242 h 2493645"/>
              <a:gd name="T16" fmla="*/ 291943 w 2733675"/>
              <a:gd name="T17" fmla="*/ 476388 h 2493645"/>
              <a:gd name="T18" fmla="*/ 210981 w 2733675"/>
              <a:gd name="T19" fmla="*/ 580827 h 2493645"/>
              <a:gd name="T20" fmla="*/ 141890 w 2733675"/>
              <a:gd name="T21" fmla="*/ 692798 h 2493645"/>
              <a:gd name="T22" fmla="*/ 85502 w 2733675"/>
              <a:gd name="T23" fmla="*/ 811542 h 2493645"/>
              <a:gd name="T24" fmla="*/ 42653 w 2733675"/>
              <a:gd name="T25" fmla="*/ 936298 h 2493645"/>
              <a:gd name="T26" fmla="*/ 14174 w 2733675"/>
              <a:gd name="T27" fmla="*/ 1066305 h 2493645"/>
              <a:gd name="T28" fmla="*/ 901 w 2733675"/>
              <a:gd name="T29" fmla="*/ 1200805 h 2493645"/>
              <a:gd name="T30" fmla="*/ 3584 w 2733675"/>
              <a:gd name="T31" fmla="*/ 1337490 h 2493645"/>
              <a:gd name="T32" fmla="*/ 22019 w 2733675"/>
              <a:gd name="T33" fmla="*/ 1470578 h 2493645"/>
              <a:gd name="T34" fmla="*/ 55380 w 2733675"/>
              <a:gd name="T35" fmla="*/ 1598921 h 2493645"/>
              <a:gd name="T36" fmla="*/ 102835 w 2733675"/>
              <a:gd name="T37" fmla="*/ 1721760 h 2493645"/>
              <a:gd name="T38" fmla="*/ 163550 w 2733675"/>
              <a:gd name="T39" fmla="*/ 1838333 h 2493645"/>
              <a:gd name="T40" fmla="*/ 236691 w 2733675"/>
              <a:gd name="T41" fmla="*/ 1947882 h 2493645"/>
              <a:gd name="T42" fmla="*/ 321423 w 2733675"/>
              <a:gd name="T43" fmla="*/ 2049645 h 2493645"/>
              <a:gd name="T44" fmla="*/ 416915 w 2733675"/>
              <a:gd name="T45" fmla="*/ 2142862 h 2493645"/>
              <a:gd name="T46" fmla="*/ 522330 w 2733675"/>
              <a:gd name="T47" fmla="*/ 2226772 h 2493645"/>
              <a:gd name="T48" fmla="*/ 636836 w 2733675"/>
              <a:gd name="T49" fmla="*/ 2300616 h 2493645"/>
              <a:gd name="T50" fmla="*/ 759600 w 2733675"/>
              <a:gd name="T51" fmla="*/ 2363633 h 2493645"/>
              <a:gd name="T52" fmla="*/ 889786 w 2733675"/>
              <a:gd name="T53" fmla="*/ 2415063 h 2493645"/>
              <a:gd name="T54" fmla="*/ 1026562 w 2733675"/>
              <a:gd name="T55" fmla="*/ 2454145 h 2493645"/>
              <a:gd name="T56" fmla="*/ 1169093 w 2733675"/>
              <a:gd name="T57" fmla="*/ 2480120 h 2493645"/>
              <a:gd name="T58" fmla="*/ 1316546 w 2733675"/>
              <a:gd name="T59" fmla="*/ 2492226 h 2493645"/>
              <a:gd name="T60" fmla="*/ 1466393 w 2733675"/>
              <a:gd name="T61" fmla="*/ 2489778 h 2493645"/>
              <a:gd name="T62" fmla="*/ 1612298 w 2733675"/>
              <a:gd name="T63" fmla="*/ 2472965 h 2493645"/>
              <a:gd name="T64" fmla="*/ 1753004 w 2733675"/>
              <a:gd name="T65" fmla="*/ 2442537 h 2493645"/>
              <a:gd name="T66" fmla="*/ 1887676 w 2733675"/>
              <a:gd name="T67" fmla="*/ 2399254 h 2493645"/>
              <a:gd name="T68" fmla="*/ 2015480 w 2733675"/>
              <a:gd name="T69" fmla="*/ 2343877 h 2493645"/>
              <a:gd name="T70" fmla="*/ 2135584 w 2733675"/>
              <a:gd name="T71" fmla="*/ 2277167 h 2493645"/>
              <a:gd name="T72" fmla="*/ 2247153 w 2733675"/>
              <a:gd name="T73" fmla="*/ 2199883 h 2493645"/>
              <a:gd name="T74" fmla="*/ 2349353 w 2733675"/>
              <a:gd name="T75" fmla="*/ 2112786 h 2493645"/>
              <a:gd name="T76" fmla="*/ 2441350 w 2733675"/>
              <a:gd name="T77" fmla="*/ 2016636 h 2493645"/>
              <a:gd name="T78" fmla="*/ 2522312 w 2733675"/>
              <a:gd name="T79" fmla="*/ 1912193 h 2493645"/>
              <a:gd name="T80" fmla="*/ 2591403 w 2733675"/>
              <a:gd name="T81" fmla="*/ 1800219 h 2493645"/>
              <a:gd name="T82" fmla="*/ 2647791 w 2733675"/>
              <a:gd name="T83" fmla="*/ 1681472 h 2493645"/>
              <a:gd name="T84" fmla="*/ 2690640 w 2733675"/>
              <a:gd name="T85" fmla="*/ 1556714 h 2493645"/>
              <a:gd name="T86" fmla="*/ 2719119 w 2733675"/>
              <a:gd name="T87" fmla="*/ 1426705 h 2493645"/>
              <a:gd name="T88" fmla="*/ 2732392 w 2733675"/>
              <a:gd name="T89" fmla="*/ 1292204 h 2493645"/>
              <a:gd name="T90" fmla="*/ 2729709 w 2733675"/>
              <a:gd name="T91" fmla="*/ 1155519 h 2493645"/>
              <a:gd name="T92" fmla="*/ 2711274 w 2733675"/>
              <a:gd name="T93" fmla="*/ 1022433 h 2493645"/>
              <a:gd name="T94" fmla="*/ 2677913 w 2733675"/>
              <a:gd name="T95" fmla="*/ 894091 h 2493645"/>
              <a:gd name="T96" fmla="*/ 2630458 w 2733675"/>
              <a:gd name="T97" fmla="*/ 771255 h 2493645"/>
              <a:gd name="T98" fmla="*/ 2569743 w 2733675"/>
              <a:gd name="T99" fmla="*/ 654684 h 2493645"/>
              <a:gd name="T100" fmla="*/ 2496602 w 2733675"/>
              <a:gd name="T101" fmla="*/ 545139 h 2493645"/>
              <a:gd name="T102" fmla="*/ 2411870 w 2733675"/>
              <a:gd name="T103" fmla="*/ 443380 h 2493645"/>
              <a:gd name="T104" fmla="*/ 2316378 w 2733675"/>
              <a:gd name="T105" fmla="*/ 350167 h 2493645"/>
              <a:gd name="T106" fmla="*/ 2210963 w 2733675"/>
              <a:gd name="T107" fmla="*/ 266260 h 2493645"/>
              <a:gd name="T108" fmla="*/ 2096457 w 2733675"/>
              <a:gd name="T109" fmla="*/ 192420 h 2493645"/>
              <a:gd name="T110" fmla="*/ 1973693 w 2733675"/>
              <a:gd name="T111" fmla="*/ 129406 h 2493645"/>
              <a:gd name="T112" fmla="*/ 1843507 w 2733675"/>
              <a:gd name="T113" fmla="*/ 77979 h 2493645"/>
              <a:gd name="T114" fmla="*/ 1706731 w 2733675"/>
              <a:gd name="T115" fmla="*/ 38899 h 2493645"/>
              <a:gd name="T116" fmla="*/ 1564200 w 2733675"/>
              <a:gd name="T117" fmla="*/ 12927 h 2493645"/>
              <a:gd name="T118" fmla="*/ 1416747 w 2733675"/>
              <a:gd name="T119" fmla="*/ 822 h 249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3675" h="2493645">
                <a:moveTo>
                  <a:pt x="1366647" y="0"/>
                </a:moveTo>
                <a:lnTo>
                  <a:pt x="1316546" y="822"/>
                </a:lnTo>
                <a:lnTo>
                  <a:pt x="1266900" y="3269"/>
                </a:lnTo>
                <a:lnTo>
                  <a:pt x="1217738" y="7313"/>
                </a:lnTo>
                <a:lnTo>
                  <a:pt x="1169093" y="12927"/>
                </a:lnTo>
                <a:lnTo>
                  <a:pt x="1120995" y="20081"/>
                </a:lnTo>
                <a:lnTo>
                  <a:pt x="1073474" y="28748"/>
                </a:lnTo>
                <a:lnTo>
                  <a:pt x="1026562" y="38899"/>
                </a:lnTo>
                <a:lnTo>
                  <a:pt x="980289" y="50507"/>
                </a:lnTo>
                <a:lnTo>
                  <a:pt x="934687" y="63543"/>
                </a:lnTo>
                <a:lnTo>
                  <a:pt x="889786" y="77979"/>
                </a:lnTo>
                <a:lnTo>
                  <a:pt x="845617" y="93787"/>
                </a:lnTo>
                <a:lnTo>
                  <a:pt x="802212" y="110939"/>
                </a:lnTo>
                <a:lnTo>
                  <a:pt x="759600" y="129406"/>
                </a:lnTo>
                <a:lnTo>
                  <a:pt x="717813" y="149161"/>
                </a:lnTo>
                <a:lnTo>
                  <a:pt x="676881" y="170175"/>
                </a:lnTo>
                <a:lnTo>
                  <a:pt x="636836" y="192420"/>
                </a:lnTo>
                <a:lnTo>
                  <a:pt x="597709" y="215868"/>
                </a:lnTo>
                <a:lnTo>
                  <a:pt x="559530" y="240491"/>
                </a:lnTo>
                <a:lnTo>
                  <a:pt x="522330" y="266260"/>
                </a:lnTo>
                <a:lnTo>
                  <a:pt x="486140" y="293148"/>
                </a:lnTo>
                <a:lnTo>
                  <a:pt x="450992" y="321127"/>
                </a:lnTo>
                <a:lnTo>
                  <a:pt x="416915" y="350167"/>
                </a:lnTo>
                <a:lnTo>
                  <a:pt x="383940" y="380242"/>
                </a:lnTo>
                <a:lnTo>
                  <a:pt x="352100" y="411322"/>
                </a:lnTo>
                <a:lnTo>
                  <a:pt x="321423" y="443380"/>
                </a:lnTo>
                <a:lnTo>
                  <a:pt x="291943" y="476388"/>
                </a:lnTo>
                <a:lnTo>
                  <a:pt x="263688" y="510317"/>
                </a:lnTo>
                <a:lnTo>
                  <a:pt x="236691" y="545139"/>
                </a:lnTo>
                <a:lnTo>
                  <a:pt x="210981" y="580827"/>
                </a:lnTo>
                <a:lnTo>
                  <a:pt x="186591" y="617351"/>
                </a:lnTo>
                <a:lnTo>
                  <a:pt x="163550" y="654684"/>
                </a:lnTo>
                <a:lnTo>
                  <a:pt x="141890" y="692798"/>
                </a:lnTo>
                <a:lnTo>
                  <a:pt x="121641" y="731664"/>
                </a:lnTo>
                <a:lnTo>
                  <a:pt x="102835" y="771255"/>
                </a:lnTo>
                <a:lnTo>
                  <a:pt x="85502" y="811542"/>
                </a:lnTo>
                <a:lnTo>
                  <a:pt x="69674" y="852497"/>
                </a:lnTo>
                <a:lnTo>
                  <a:pt x="55380" y="894091"/>
                </a:lnTo>
                <a:lnTo>
                  <a:pt x="42653" y="936298"/>
                </a:lnTo>
                <a:lnTo>
                  <a:pt x="31522" y="979088"/>
                </a:lnTo>
                <a:lnTo>
                  <a:pt x="22019" y="1022433"/>
                </a:lnTo>
                <a:lnTo>
                  <a:pt x="14174" y="1066305"/>
                </a:lnTo>
                <a:lnTo>
                  <a:pt x="8019" y="1110677"/>
                </a:lnTo>
                <a:lnTo>
                  <a:pt x="3584" y="1155519"/>
                </a:lnTo>
                <a:lnTo>
                  <a:pt x="901" y="1200805"/>
                </a:lnTo>
                <a:lnTo>
                  <a:pt x="0" y="1246505"/>
                </a:lnTo>
                <a:lnTo>
                  <a:pt x="901" y="1292204"/>
                </a:lnTo>
                <a:lnTo>
                  <a:pt x="3584" y="1337490"/>
                </a:lnTo>
                <a:lnTo>
                  <a:pt x="8019" y="1382333"/>
                </a:lnTo>
                <a:lnTo>
                  <a:pt x="14174" y="1426705"/>
                </a:lnTo>
                <a:lnTo>
                  <a:pt x="22019" y="1470578"/>
                </a:lnTo>
                <a:lnTo>
                  <a:pt x="31522" y="1513923"/>
                </a:lnTo>
                <a:lnTo>
                  <a:pt x="42653" y="1556714"/>
                </a:lnTo>
                <a:lnTo>
                  <a:pt x="55380" y="1598921"/>
                </a:lnTo>
                <a:lnTo>
                  <a:pt x="69674" y="1640516"/>
                </a:lnTo>
                <a:lnTo>
                  <a:pt x="85502" y="1681472"/>
                </a:lnTo>
                <a:lnTo>
                  <a:pt x="102835" y="1721760"/>
                </a:lnTo>
                <a:lnTo>
                  <a:pt x="121641" y="1761351"/>
                </a:lnTo>
                <a:lnTo>
                  <a:pt x="141890" y="1800219"/>
                </a:lnTo>
                <a:lnTo>
                  <a:pt x="163550" y="1838333"/>
                </a:lnTo>
                <a:lnTo>
                  <a:pt x="186591" y="1875668"/>
                </a:lnTo>
                <a:lnTo>
                  <a:pt x="210981" y="1912193"/>
                </a:lnTo>
                <a:lnTo>
                  <a:pt x="236691" y="1947882"/>
                </a:lnTo>
                <a:lnTo>
                  <a:pt x="263688" y="1982705"/>
                </a:lnTo>
                <a:lnTo>
                  <a:pt x="291943" y="2016636"/>
                </a:lnTo>
                <a:lnTo>
                  <a:pt x="321423" y="2049645"/>
                </a:lnTo>
                <a:lnTo>
                  <a:pt x="352100" y="2081704"/>
                </a:lnTo>
                <a:lnTo>
                  <a:pt x="383940" y="2112786"/>
                </a:lnTo>
                <a:lnTo>
                  <a:pt x="416915" y="2142862"/>
                </a:lnTo>
                <a:lnTo>
                  <a:pt x="450992" y="2171903"/>
                </a:lnTo>
                <a:lnTo>
                  <a:pt x="486140" y="2199883"/>
                </a:lnTo>
                <a:lnTo>
                  <a:pt x="522330" y="2226772"/>
                </a:lnTo>
                <a:lnTo>
                  <a:pt x="559530" y="2252543"/>
                </a:lnTo>
                <a:lnTo>
                  <a:pt x="597709" y="2277167"/>
                </a:lnTo>
                <a:lnTo>
                  <a:pt x="636836" y="2300616"/>
                </a:lnTo>
                <a:lnTo>
                  <a:pt x="676881" y="2322862"/>
                </a:lnTo>
                <a:lnTo>
                  <a:pt x="717813" y="2343877"/>
                </a:lnTo>
                <a:lnTo>
                  <a:pt x="759600" y="2363633"/>
                </a:lnTo>
                <a:lnTo>
                  <a:pt x="802212" y="2382102"/>
                </a:lnTo>
                <a:lnTo>
                  <a:pt x="845617" y="2399254"/>
                </a:lnTo>
                <a:lnTo>
                  <a:pt x="889786" y="2415063"/>
                </a:lnTo>
                <a:lnTo>
                  <a:pt x="934687" y="2429500"/>
                </a:lnTo>
                <a:lnTo>
                  <a:pt x="980289" y="2442537"/>
                </a:lnTo>
                <a:lnTo>
                  <a:pt x="1026562" y="2454145"/>
                </a:lnTo>
                <a:lnTo>
                  <a:pt x="1073474" y="2464297"/>
                </a:lnTo>
                <a:lnTo>
                  <a:pt x="1120995" y="2472965"/>
                </a:lnTo>
                <a:lnTo>
                  <a:pt x="1169093" y="2480120"/>
                </a:lnTo>
                <a:lnTo>
                  <a:pt x="1217738" y="2485733"/>
                </a:lnTo>
                <a:lnTo>
                  <a:pt x="1266900" y="2489778"/>
                </a:lnTo>
                <a:lnTo>
                  <a:pt x="1316546" y="2492226"/>
                </a:lnTo>
                <a:lnTo>
                  <a:pt x="1366647" y="2493048"/>
                </a:lnTo>
                <a:lnTo>
                  <a:pt x="1416747" y="2492226"/>
                </a:lnTo>
                <a:lnTo>
                  <a:pt x="1466393" y="2489778"/>
                </a:lnTo>
                <a:lnTo>
                  <a:pt x="1515555" y="2485733"/>
                </a:lnTo>
                <a:lnTo>
                  <a:pt x="1564200" y="2480120"/>
                </a:lnTo>
                <a:lnTo>
                  <a:pt x="1612298" y="2472965"/>
                </a:lnTo>
                <a:lnTo>
                  <a:pt x="1659819" y="2464297"/>
                </a:lnTo>
                <a:lnTo>
                  <a:pt x="1706731" y="2454145"/>
                </a:lnTo>
                <a:lnTo>
                  <a:pt x="1753004" y="2442537"/>
                </a:lnTo>
                <a:lnTo>
                  <a:pt x="1798606" y="2429500"/>
                </a:lnTo>
                <a:lnTo>
                  <a:pt x="1843507" y="2415063"/>
                </a:lnTo>
                <a:lnTo>
                  <a:pt x="1887676" y="2399254"/>
                </a:lnTo>
                <a:lnTo>
                  <a:pt x="1931081" y="2382102"/>
                </a:lnTo>
                <a:lnTo>
                  <a:pt x="1973693" y="2363633"/>
                </a:lnTo>
                <a:lnTo>
                  <a:pt x="2015480" y="2343877"/>
                </a:lnTo>
                <a:lnTo>
                  <a:pt x="2056412" y="2322862"/>
                </a:lnTo>
                <a:lnTo>
                  <a:pt x="2096457" y="2300616"/>
                </a:lnTo>
                <a:lnTo>
                  <a:pt x="2135584" y="2277167"/>
                </a:lnTo>
                <a:lnTo>
                  <a:pt x="2173763" y="2252543"/>
                </a:lnTo>
                <a:lnTo>
                  <a:pt x="2210963" y="2226772"/>
                </a:lnTo>
                <a:lnTo>
                  <a:pt x="2247153" y="2199883"/>
                </a:lnTo>
                <a:lnTo>
                  <a:pt x="2282301" y="2171903"/>
                </a:lnTo>
                <a:lnTo>
                  <a:pt x="2316378" y="2142862"/>
                </a:lnTo>
                <a:lnTo>
                  <a:pt x="2349353" y="2112786"/>
                </a:lnTo>
                <a:lnTo>
                  <a:pt x="2381193" y="2081704"/>
                </a:lnTo>
                <a:lnTo>
                  <a:pt x="2411870" y="2049645"/>
                </a:lnTo>
                <a:lnTo>
                  <a:pt x="2441350" y="2016636"/>
                </a:lnTo>
                <a:lnTo>
                  <a:pt x="2469605" y="1982705"/>
                </a:lnTo>
                <a:lnTo>
                  <a:pt x="2496602" y="1947882"/>
                </a:lnTo>
                <a:lnTo>
                  <a:pt x="2522312" y="1912193"/>
                </a:lnTo>
                <a:lnTo>
                  <a:pt x="2546702" y="1875668"/>
                </a:lnTo>
                <a:lnTo>
                  <a:pt x="2569743" y="1838333"/>
                </a:lnTo>
                <a:lnTo>
                  <a:pt x="2591403" y="1800219"/>
                </a:lnTo>
                <a:lnTo>
                  <a:pt x="2611652" y="1761351"/>
                </a:lnTo>
                <a:lnTo>
                  <a:pt x="2630458" y="1721760"/>
                </a:lnTo>
                <a:lnTo>
                  <a:pt x="2647791" y="1681472"/>
                </a:lnTo>
                <a:lnTo>
                  <a:pt x="2663619" y="1640516"/>
                </a:lnTo>
                <a:lnTo>
                  <a:pt x="2677913" y="1598921"/>
                </a:lnTo>
                <a:lnTo>
                  <a:pt x="2690640" y="1556714"/>
                </a:lnTo>
                <a:lnTo>
                  <a:pt x="2701771" y="1513923"/>
                </a:lnTo>
                <a:lnTo>
                  <a:pt x="2711274" y="1470578"/>
                </a:lnTo>
                <a:lnTo>
                  <a:pt x="2719119" y="1426705"/>
                </a:lnTo>
                <a:lnTo>
                  <a:pt x="2725274" y="1382333"/>
                </a:lnTo>
                <a:lnTo>
                  <a:pt x="2729709" y="1337490"/>
                </a:lnTo>
                <a:lnTo>
                  <a:pt x="2732392" y="1292204"/>
                </a:lnTo>
                <a:lnTo>
                  <a:pt x="2733294" y="1246505"/>
                </a:lnTo>
                <a:lnTo>
                  <a:pt x="2732392" y="1200805"/>
                </a:lnTo>
                <a:lnTo>
                  <a:pt x="2729709" y="1155519"/>
                </a:lnTo>
                <a:lnTo>
                  <a:pt x="2725274" y="1110677"/>
                </a:lnTo>
                <a:lnTo>
                  <a:pt x="2719119" y="1066305"/>
                </a:lnTo>
                <a:lnTo>
                  <a:pt x="2711274" y="1022433"/>
                </a:lnTo>
                <a:lnTo>
                  <a:pt x="2701771" y="979088"/>
                </a:lnTo>
                <a:lnTo>
                  <a:pt x="2690640" y="936298"/>
                </a:lnTo>
                <a:lnTo>
                  <a:pt x="2677913" y="894091"/>
                </a:lnTo>
                <a:lnTo>
                  <a:pt x="2663619" y="852497"/>
                </a:lnTo>
                <a:lnTo>
                  <a:pt x="2647791" y="811542"/>
                </a:lnTo>
                <a:lnTo>
                  <a:pt x="2630458" y="771255"/>
                </a:lnTo>
                <a:lnTo>
                  <a:pt x="2611652" y="731664"/>
                </a:lnTo>
                <a:lnTo>
                  <a:pt x="2591403" y="692798"/>
                </a:lnTo>
                <a:lnTo>
                  <a:pt x="2569743" y="654684"/>
                </a:lnTo>
                <a:lnTo>
                  <a:pt x="2546702" y="617351"/>
                </a:lnTo>
                <a:lnTo>
                  <a:pt x="2522312" y="580827"/>
                </a:lnTo>
                <a:lnTo>
                  <a:pt x="2496602" y="545139"/>
                </a:lnTo>
                <a:lnTo>
                  <a:pt x="2469605" y="510317"/>
                </a:lnTo>
                <a:lnTo>
                  <a:pt x="2441350" y="476388"/>
                </a:lnTo>
                <a:lnTo>
                  <a:pt x="2411870" y="443380"/>
                </a:lnTo>
                <a:lnTo>
                  <a:pt x="2381193" y="411322"/>
                </a:lnTo>
                <a:lnTo>
                  <a:pt x="2349353" y="380242"/>
                </a:lnTo>
                <a:lnTo>
                  <a:pt x="2316378" y="350167"/>
                </a:lnTo>
                <a:lnTo>
                  <a:pt x="2282301" y="321127"/>
                </a:lnTo>
                <a:lnTo>
                  <a:pt x="2247153" y="293148"/>
                </a:lnTo>
                <a:lnTo>
                  <a:pt x="2210963" y="266260"/>
                </a:lnTo>
                <a:lnTo>
                  <a:pt x="2173763" y="240491"/>
                </a:lnTo>
                <a:lnTo>
                  <a:pt x="2135584" y="215868"/>
                </a:lnTo>
                <a:lnTo>
                  <a:pt x="2096457" y="192420"/>
                </a:lnTo>
                <a:lnTo>
                  <a:pt x="2056412" y="170175"/>
                </a:lnTo>
                <a:lnTo>
                  <a:pt x="2015480" y="149161"/>
                </a:lnTo>
                <a:lnTo>
                  <a:pt x="1973693" y="129406"/>
                </a:lnTo>
                <a:lnTo>
                  <a:pt x="1931081" y="110939"/>
                </a:lnTo>
                <a:lnTo>
                  <a:pt x="1887676" y="93787"/>
                </a:lnTo>
                <a:lnTo>
                  <a:pt x="1843507" y="77979"/>
                </a:lnTo>
                <a:lnTo>
                  <a:pt x="1798606" y="63543"/>
                </a:lnTo>
                <a:lnTo>
                  <a:pt x="1753004" y="50507"/>
                </a:lnTo>
                <a:lnTo>
                  <a:pt x="1706731" y="38899"/>
                </a:lnTo>
                <a:lnTo>
                  <a:pt x="1659819" y="28748"/>
                </a:lnTo>
                <a:lnTo>
                  <a:pt x="1612298" y="20081"/>
                </a:lnTo>
                <a:lnTo>
                  <a:pt x="1564200" y="12927"/>
                </a:lnTo>
                <a:lnTo>
                  <a:pt x="1515555" y="7313"/>
                </a:lnTo>
                <a:lnTo>
                  <a:pt x="1466393" y="3269"/>
                </a:lnTo>
                <a:lnTo>
                  <a:pt x="1416747" y="822"/>
                </a:lnTo>
                <a:lnTo>
                  <a:pt x="1366647"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0492" name="object 12"/>
          <p:cNvSpPr>
            <a:spLocks/>
          </p:cNvSpPr>
          <p:nvPr/>
        </p:nvSpPr>
        <p:spPr bwMode="auto">
          <a:xfrm>
            <a:off x="2303463" y="2778125"/>
            <a:ext cx="2078037" cy="1949450"/>
          </a:xfrm>
          <a:custGeom>
            <a:avLst/>
            <a:gdLst>
              <a:gd name="T0" fmla="*/ 939036 w 2078354"/>
              <a:gd name="T1" fmla="*/ 4457 h 1948179"/>
              <a:gd name="T2" fmla="*/ 794103 w 2078354"/>
              <a:gd name="T3" fmla="*/ 27223 h 1948179"/>
              <a:gd name="T4" fmla="*/ 656698 w 2078354"/>
              <a:gd name="T5" fmla="*/ 68061 h 1948179"/>
              <a:gd name="T6" fmla="*/ 528290 w 2078354"/>
              <a:gd name="T7" fmla="*/ 125591 h 1948179"/>
              <a:gd name="T8" fmla="*/ 410347 w 2078354"/>
              <a:gd name="T9" fmla="*/ 198439 h 1948179"/>
              <a:gd name="T10" fmla="*/ 304339 w 2078354"/>
              <a:gd name="T11" fmla="*/ 285226 h 1948179"/>
              <a:gd name="T12" fmla="*/ 211736 w 2078354"/>
              <a:gd name="T13" fmla="*/ 384575 h 1948179"/>
              <a:gd name="T14" fmla="*/ 134007 w 2078354"/>
              <a:gd name="T15" fmla="*/ 495108 h 1948179"/>
              <a:gd name="T16" fmla="*/ 72621 w 2078354"/>
              <a:gd name="T17" fmla="*/ 615450 h 1948179"/>
              <a:gd name="T18" fmla="*/ 29047 w 2078354"/>
              <a:gd name="T19" fmla="*/ 744222 h 1948179"/>
              <a:gd name="T20" fmla="*/ 4756 w 2078354"/>
              <a:gd name="T21" fmla="*/ 880047 h 1948179"/>
              <a:gd name="T22" fmla="*/ 1198 w 2078354"/>
              <a:gd name="T23" fmla="*/ 1021016 h 1948179"/>
              <a:gd name="T24" fmla="*/ 18735 w 2078354"/>
              <a:gd name="T25" fmla="*/ 1158877 h 1948179"/>
              <a:gd name="T26" fmla="*/ 56045 w 2078354"/>
              <a:gd name="T27" fmla="*/ 1290144 h 1948179"/>
              <a:gd name="T28" fmla="*/ 111656 w 2078354"/>
              <a:gd name="T29" fmla="*/ 1413441 h 1948179"/>
              <a:gd name="T30" fmla="*/ 184101 w 2078354"/>
              <a:gd name="T31" fmla="*/ 1527389 h 1948179"/>
              <a:gd name="T32" fmla="*/ 271909 w 2078354"/>
              <a:gd name="T33" fmla="*/ 1630613 h 1948179"/>
              <a:gd name="T34" fmla="*/ 373612 w 2078354"/>
              <a:gd name="T35" fmla="*/ 1721734 h 1948179"/>
              <a:gd name="T36" fmla="*/ 487740 w 2078354"/>
              <a:gd name="T37" fmla="*/ 1799376 h 1948179"/>
              <a:gd name="T38" fmla="*/ 612823 w 2078354"/>
              <a:gd name="T39" fmla="*/ 1862162 h 1948179"/>
              <a:gd name="T40" fmla="*/ 747393 w 2078354"/>
              <a:gd name="T41" fmla="*/ 1908714 h 1948179"/>
              <a:gd name="T42" fmla="*/ 889979 w 2078354"/>
              <a:gd name="T43" fmla="*/ 1937655 h 1948179"/>
              <a:gd name="T44" fmla="*/ 1039114 w 2078354"/>
              <a:gd name="T45" fmla="*/ 1947608 h 1948179"/>
              <a:gd name="T46" fmla="*/ 1188248 w 2078354"/>
              <a:gd name="T47" fmla="*/ 1937655 h 1948179"/>
              <a:gd name="T48" fmla="*/ 1330834 w 2078354"/>
              <a:gd name="T49" fmla="*/ 1908714 h 1948179"/>
              <a:gd name="T50" fmla="*/ 1465404 w 2078354"/>
              <a:gd name="T51" fmla="*/ 1862162 h 1948179"/>
              <a:gd name="T52" fmla="*/ 1590487 w 2078354"/>
              <a:gd name="T53" fmla="*/ 1799376 h 1948179"/>
              <a:gd name="T54" fmla="*/ 1704615 w 2078354"/>
              <a:gd name="T55" fmla="*/ 1721734 h 1948179"/>
              <a:gd name="T56" fmla="*/ 1806318 w 2078354"/>
              <a:gd name="T57" fmla="*/ 1630613 h 1948179"/>
              <a:gd name="T58" fmla="*/ 1894126 w 2078354"/>
              <a:gd name="T59" fmla="*/ 1527389 h 1948179"/>
              <a:gd name="T60" fmla="*/ 1966571 w 2078354"/>
              <a:gd name="T61" fmla="*/ 1413441 h 1948179"/>
              <a:gd name="T62" fmla="*/ 2022182 w 2078354"/>
              <a:gd name="T63" fmla="*/ 1290144 h 1948179"/>
              <a:gd name="T64" fmla="*/ 2059492 w 2078354"/>
              <a:gd name="T65" fmla="*/ 1158877 h 1948179"/>
              <a:gd name="T66" fmla="*/ 2077029 w 2078354"/>
              <a:gd name="T67" fmla="*/ 1021016 h 1948179"/>
              <a:gd name="T68" fmla="*/ 2073471 w 2078354"/>
              <a:gd name="T69" fmla="*/ 880047 h 1948179"/>
              <a:gd name="T70" fmla="*/ 2049180 w 2078354"/>
              <a:gd name="T71" fmla="*/ 744222 h 1948179"/>
              <a:gd name="T72" fmla="*/ 2005606 w 2078354"/>
              <a:gd name="T73" fmla="*/ 615450 h 1948179"/>
              <a:gd name="T74" fmla="*/ 1944220 w 2078354"/>
              <a:gd name="T75" fmla="*/ 495108 h 1948179"/>
              <a:gd name="T76" fmla="*/ 1866491 w 2078354"/>
              <a:gd name="T77" fmla="*/ 384575 h 1948179"/>
              <a:gd name="T78" fmla="*/ 1773888 w 2078354"/>
              <a:gd name="T79" fmla="*/ 285226 h 1948179"/>
              <a:gd name="T80" fmla="*/ 1667880 w 2078354"/>
              <a:gd name="T81" fmla="*/ 198439 h 1948179"/>
              <a:gd name="T82" fmla="*/ 1549937 w 2078354"/>
              <a:gd name="T83" fmla="*/ 125591 h 1948179"/>
              <a:gd name="T84" fmla="*/ 1421529 w 2078354"/>
              <a:gd name="T85" fmla="*/ 68061 h 1948179"/>
              <a:gd name="T86" fmla="*/ 1284124 w 2078354"/>
              <a:gd name="T87" fmla="*/ 27223 h 1948179"/>
              <a:gd name="T88" fmla="*/ 1139191 w 2078354"/>
              <a:gd name="T89" fmla="*/ 4457 h 1948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78354" h="1948179">
                <a:moveTo>
                  <a:pt x="1039114" y="0"/>
                </a:moveTo>
                <a:lnTo>
                  <a:pt x="988765" y="1122"/>
                </a:lnTo>
                <a:lnTo>
                  <a:pt x="939036" y="4457"/>
                </a:lnTo>
                <a:lnTo>
                  <a:pt x="889979" y="9953"/>
                </a:lnTo>
                <a:lnTo>
                  <a:pt x="841650" y="17559"/>
                </a:lnTo>
                <a:lnTo>
                  <a:pt x="794103" y="27223"/>
                </a:lnTo>
                <a:lnTo>
                  <a:pt x="747393" y="38896"/>
                </a:lnTo>
                <a:lnTo>
                  <a:pt x="701573" y="52525"/>
                </a:lnTo>
                <a:lnTo>
                  <a:pt x="656698" y="68061"/>
                </a:lnTo>
                <a:lnTo>
                  <a:pt x="612823" y="85451"/>
                </a:lnTo>
                <a:lnTo>
                  <a:pt x="570002" y="104645"/>
                </a:lnTo>
                <a:lnTo>
                  <a:pt x="528290" y="125591"/>
                </a:lnTo>
                <a:lnTo>
                  <a:pt x="487740" y="148240"/>
                </a:lnTo>
                <a:lnTo>
                  <a:pt x="448407" y="172540"/>
                </a:lnTo>
                <a:lnTo>
                  <a:pt x="410347" y="198439"/>
                </a:lnTo>
                <a:lnTo>
                  <a:pt x="373612" y="225887"/>
                </a:lnTo>
                <a:lnTo>
                  <a:pt x="338258" y="254833"/>
                </a:lnTo>
                <a:lnTo>
                  <a:pt x="304339" y="285226"/>
                </a:lnTo>
                <a:lnTo>
                  <a:pt x="271909" y="317014"/>
                </a:lnTo>
                <a:lnTo>
                  <a:pt x="241024" y="350147"/>
                </a:lnTo>
                <a:lnTo>
                  <a:pt x="211736" y="384575"/>
                </a:lnTo>
                <a:lnTo>
                  <a:pt x="184101" y="420244"/>
                </a:lnTo>
                <a:lnTo>
                  <a:pt x="158173" y="457106"/>
                </a:lnTo>
                <a:lnTo>
                  <a:pt x="134007" y="495108"/>
                </a:lnTo>
                <a:lnTo>
                  <a:pt x="111656" y="534200"/>
                </a:lnTo>
                <a:lnTo>
                  <a:pt x="91176" y="574331"/>
                </a:lnTo>
                <a:lnTo>
                  <a:pt x="72621" y="615450"/>
                </a:lnTo>
                <a:lnTo>
                  <a:pt x="56045" y="657505"/>
                </a:lnTo>
                <a:lnTo>
                  <a:pt x="41502" y="700446"/>
                </a:lnTo>
                <a:lnTo>
                  <a:pt x="29047" y="744222"/>
                </a:lnTo>
                <a:lnTo>
                  <a:pt x="18735" y="788781"/>
                </a:lnTo>
                <a:lnTo>
                  <a:pt x="10620" y="834073"/>
                </a:lnTo>
                <a:lnTo>
                  <a:pt x="4756" y="880047"/>
                </a:lnTo>
                <a:lnTo>
                  <a:pt x="1198" y="926651"/>
                </a:lnTo>
                <a:lnTo>
                  <a:pt x="0" y="973835"/>
                </a:lnTo>
                <a:lnTo>
                  <a:pt x="1198" y="1021016"/>
                </a:lnTo>
                <a:lnTo>
                  <a:pt x="4756" y="1067617"/>
                </a:lnTo>
                <a:lnTo>
                  <a:pt x="10620" y="1113588"/>
                </a:lnTo>
                <a:lnTo>
                  <a:pt x="18735" y="1158877"/>
                </a:lnTo>
                <a:lnTo>
                  <a:pt x="29047" y="1203433"/>
                </a:lnTo>
                <a:lnTo>
                  <a:pt x="41502" y="1247206"/>
                </a:lnTo>
                <a:lnTo>
                  <a:pt x="56045" y="1290144"/>
                </a:lnTo>
                <a:lnTo>
                  <a:pt x="72621" y="1332197"/>
                </a:lnTo>
                <a:lnTo>
                  <a:pt x="91176" y="1373312"/>
                </a:lnTo>
                <a:lnTo>
                  <a:pt x="111656" y="1413441"/>
                </a:lnTo>
                <a:lnTo>
                  <a:pt x="134007" y="1452530"/>
                </a:lnTo>
                <a:lnTo>
                  <a:pt x="158173" y="1490530"/>
                </a:lnTo>
                <a:lnTo>
                  <a:pt x="184101" y="1527389"/>
                </a:lnTo>
                <a:lnTo>
                  <a:pt x="211736" y="1563057"/>
                </a:lnTo>
                <a:lnTo>
                  <a:pt x="241024" y="1597482"/>
                </a:lnTo>
                <a:lnTo>
                  <a:pt x="271909" y="1630613"/>
                </a:lnTo>
                <a:lnTo>
                  <a:pt x="304339" y="1662399"/>
                </a:lnTo>
                <a:lnTo>
                  <a:pt x="338258" y="1692790"/>
                </a:lnTo>
                <a:lnTo>
                  <a:pt x="373612" y="1721734"/>
                </a:lnTo>
                <a:lnTo>
                  <a:pt x="410347" y="1749181"/>
                </a:lnTo>
                <a:lnTo>
                  <a:pt x="448407" y="1775078"/>
                </a:lnTo>
                <a:lnTo>
                  <a:pt x="487740" y="1799376"/>
                </a:lnTo>
                <a:lnTo>
                  <a:pt x="528290" y="1822024"/>
                </a:lnTo>
                <a:lnTo>
                  <a:pt x="570002" y="1842969"/>
                </a:lnTo>
                <a:lnTo>
                  <a:pt x="612823" y="1862162"/>
                </a:lnTo>
                <a:lnTo>
                  <a:pt x="656698" y="1879551"/>
                </a:lnTo>
                <a:lnTo>
                  <a:pt x="701573" y="1895085"/>
                </a:lnTo>
                <a:lnTo>
                  <a:pt x="747393" y="1908714"/>
                </a:lnTo>
                <a:lnTo>
                  <a:pt x="794103" y="1920386"/>
                </a:lnTo>
                <a:lnTo>
                  <a:pt x="841650" y="1930050"/>
                </a:lnTo>
                <a:lnTo>
                  <a:pt x="889979" y="1937655"/>
                </a:lnTo>
                <a:lnTo>
                  <a:pt x="939036" y="1943150"/>
                </a:lnTo>
                <a:lnTo>
                  <a:pt x="988765" y="1946485"/>
                </a:lnTo>
                <a:lnTo>
                  <a:pt x="1039114" y="1947608"/>
                </a:lnTo>
                <a:lnTo>
                  <a:pt x="1089462" y="1946485"/>
                </a:lnTo>
                <a:lnTo>
                  <a:pt x="1139191" y="1943150"/>
                </a:lnTo>
                <a:lnTo>
                  <a:pt x="1188248" y="1937655"/>
                </a:lnTo>
                <a:lnTo>
                  <a:pt x="1236577" y="1930050"/>
                </a:lnTo>
                <a:lnTo>
                  <a:pt x="1284124" y="1920386"/>
                </a:lnTo>
                <a:lnTo>
                  <a:pt x="1330834" y="1908714"/>
                </a:lnTo>
                <a:lnTo>
                  <a:pt x="1376654" y="1895085"/>
                </a:lnTo>
                <a:lnTo>
                  <a:pt x="1421529" y="1879551"/>
                </a:lnTo>
                <a:lnTo>
                  <a:pt x="1465404" y="1862162"/>
                </a:lnTo>
                <a:lnTo>
                  <a:pt x="1508225" y="1842969"/>
                </a:lnTo>
                <a:lnTo>
                  <a:pt x="1549937" y="1822024"/>
                </a:lnTo>
                <a:lnTo>
                  <a:pt x="1590487" y="1799376"/>
                </a:lnTo>
                <a:lnTo>
                  <a:pt x="1629820" y="1775078"/>
                </a:lnTo>
                <a:lnTo>
                  <a:pt x="1667880" y="1749181"/>
                </a:lnTo>
                <a:lnTo>
                  <a:pt x="1704615" y="1721734"/>
                </a:lnTo>
                <a:lnTo>
                  <a:pt x="1739969" y="1692790"/>
                </a:lnTo>
                <a:lnTo>
                  <a:pt x="1773888" y="1662399"/>
                </a:lnTo>
                <a:lnTo>
                  <a:pt x="1806318" y="1630613"/>
                </a:lnTo>
                <a:lnTo>
                  <a:pt x="1837203" y="1597482"/>
                </a:lnTo>
                <a:lnTo>
                  <a:pt x="1866491" y="1563057"/>
                </a:lnTo>
                <a:lnTo>
                  <a:pt x="1894126" y="1527389"/>
                </a:lnTo>
                <a:lnTo>
                  <a:pt x="1920054" y="1490530"/>
                </a:lnTo>
                <a:lnTo>
                  <a:pt x="1944220" y="1452530"/>
                </a:lnTo>
                <a:lnTo>
                  <a:pt x="1966571" y="1413441"/>
                </a:lnTo>
                <a:lnTo>
                  <a:pt x="1987051" y="1373312"/>
                </a:lnTo>
                <a:lnTo>
                  <a:pt x="2005606" y="1332197"/>
                </a:lnTo>
                <a:lnTo>
                  <a:pt x="2022182" y="1290144"/>
                </a:lnTo>
                <a:lnTo>
                  <a:pt x="2036725" y="1247206"/>
                </a:lnTo>
                <a:lnTo>
                  <a:pt x="2049180" y="1203433"/>
                </a:lnTo>
                <a:lnTo>
                  <a:pt x="2059492" y="1158877"/>
                </a:lnTo>
                <a:lnTo>
                  <a:pt x="2067607" y="1113588"/>
                </a:lnTo>
                <a:lnTo>
                  <a:pt x="2073471" y="1067617"/>
                </a:lnTo>
                <a:lnTo>
                  <a:pt x="2077029" y="1021016"/>
                </a:lnTo>
                <a:lnTo>
                  <a:pt x="2078228" y="973835"/>
                </a:lnTo>
                <a:lnTo>
                  <a:pt x="2077029" y="926651"/>
                </a:lnTo>
                <a:lnTo>
                  <a:pt x="2073471" y="880047"/>
                </a:lnTo>
                <a:lnTo>
                  <a:pt x="2067607" y="834073"/>
                </a:lnTo>
                <a:lnTo>
                  <a:pt x="2059492" y="788781"/>
                </a:lnTo>
                <a:lnTo>
                  <a:pt x="2049180" y="744222"/>
                </a:lnTo>
                <a:lnTo>
                  <a:pt x="2036725" y="700446"/>
                </a:lnTo>
                <a:lnTo>
                  <a:pt x="2022182" y="657505"/>
                </a:lnTo>
                <a:lnTo>
                  <a:pt x="2005606" y="615450"/>
                </a:lnTo>
                <a:lnTo>
                  <a:pt x="1987051" y="574331"/>
                </a:lnTo>
                <a:lnTo>
                  <a:pt x="1966571" y="534200"/>
                </a:lnTo>
                <a:lnTo>
                  <a:pt x="1944220" y="495108"/>
                </a:lnTo>
                <a:lnTo>
                  <a:pt x="1920054" y="457106"/>
                </a:lnTo>
                <a:lnTo>
                  <a:pt x="1894126" y="420244"/>
                </a:lnTo>
                <a:lnTo>
                  <a:pt x="1866491" y="384575"/>
                </a:lnTo>
                <a:lnTo>
                  <a:pt x="1837203" y="350147"/>
                </a:lnTo>
                <a:lnTo>
                  <a:pt x="1806318" y="317014"/>
                </a:lnTo>
                <a:lnTo>
                  <a:pt x="1773888" y="285226"/>
                </a:lnTo>
                <a:lnTo>
                  <a:pt x="1739969" y="254833"/>
                </a:lnTo>
                <a:lnTo>
                  <a:pt x="1704615" y="225887"/>
                </a:lnTo>
                <a:lnTo>
                  <a:pt x="1667880" y="198439"/>
                </a:lnTo>
                <a:lnTo>
                  <a:pt x="1629820" y="172540"/>
                </a:lnTo>
                <a:lnTo>
                  <a:pt x="1590487" y="148240"/>
                </a:lnTo>
                <a:lnTo>
                  <a:pt x="1549937" y="125591"/>
                </a:lnTo>
                <a:lnTo>
                  <a:pt x="1508225" y="104645"/>
                </a:lnTo>
                <a:lnTo>
                  <a:pt x="1465404" y="85451"/>
                </a:lnTo>
                <a:lnTo>
                  <a:pt x="1421529" y="68061"/>
                </a:lnTo>
                <a:lnTo>
                  <a:pt x="1376654" y="52525"/>
                </a:lnTo>
                <a:lnTo>
                  <a:pt x="1330834" y="38896"/>
                </a:lnTo>
                <a:lnTo>
                  <a:pt x="1284124" y="27223"/>
                </a:lnTo>
                <a:lnTo>
                  <a:pt x="1236577" y="17559"/>
                </a:lnTo>
                <a:lnTo>
                  <a:pt x="1188248" y="9953"/>
                </a:lnTo>
                <a:lnTo>
                  <a:pt x="1139191" y="4457"/>
                </a:lnTo>
                <a:lnTo>
                  <a:pt x="1089462" y="1122"/>
                </a:lnTo>
                <a:lnTo>
                  <a:pt x="1039114"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3" name="object 13"/>
          <p:cNvSpPr txBox="1"/>
          <p:nvPr/>
        </p:nvSpPr>
        <p:spPr>
          <a:xfrm>
            <a:off x="2566196" y="3327242"/>
            <a:ext cx="1641474" cy="866775"/>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ausentó </a:t>
            </a:r>
            <a: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t>más de 10 días en el año</a:t>
            </a:r>
          </a:p>
          <a:p>
            <a:pPr algn="ctr">
              <a:lnSpc>
                <a:spcPts val="3275"/>
              </a:lnSpc>
              <a:buSzPct val="100000"/>
            </a:pPr>
            <a:r>
              <a:rPr lang="es-US" sz="2700" dirty="0" smtClean="0">
                <a:solidFill>
                  <a:srgbClr val="FFFFFF"/>
                </a:solidFill>
                <a:latin typeface="Trebuchet MS" pitchFamily="34" charset="0"/>
                <a:ea typeface="Trebuchet MS" pitchFamily="34" charset="0"/>
                <a:cs typeface="Trebuchet MS" pitchFamily="34" charset="0"/>
                <a:sym typeface="Calibri" pitchFamily="34" charset="0"/>
              </a:rPr>
              <a:t>30 %</a:t>
            </a:r>
            <a:endParaRPr lang="es-US" sz="27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0494" name="object 14"/>
          <p:cNvSpPr>
            <a:spLocks/>
          </p:cNvSpPr>
          <p:nvPr/>
        </p:nvSpPr>
        <p:spPr bwMode="auto">
          <a:xfrm>
            <a:off x="4821238" y="2570163"/>
            <a:ext cx="2287587" cy="2179637"/>
          </a:xfrm>
          <a:custGeom>
            <a:avLst/>
            <a:gdLst>
              <a:gd name="T0" fmla="*/ 1045305 w 2287904"/>
              <a:gd name="T1" fmla="*/ 4000 h 2179954"/>
              <a:gd name="T2" fmla="*/ 901719 w 2287904"/>
              <a:gd name="T3" fmla="*/ 24490 h 2179954"/>
              <a:gd name="T4" fmla="*/ 764538 w 2287904"/>
              <a:gd name="T5" fmla="*/ 61387 h 2179954"/>
              <a:gd name="T6" fmla="*/ 634922 w 2287904"/>
              <a:gd name="T7" fmla="*/ 113587 h 2179954"/>
              <a:gd name="T8" fmla="*/ 514029 w 2287904"/>
              <a:gd name="T9" fmla="*/ 179984 h 2179954"/>
              <a:gd name="T10" fmla="*/ 403018 w 2287904"/>
              <a:gd name="T11" fmla="*/ 259475 h 2179954"/>
              <a:gd name="T12" fmla="*/ 303048 w 2287904"/>
              <a:gd name="T13" fmla="*/ 350956 h 2179954"/>
              <a:gd name="T14" fmla="*/ 215279 w 2287904"/>
              <a:gd name="T15" fmla="*/ 453322 h 2179954"/>
              <a:gd name="T16" fmla="*/ 140869 w 2287904"/>
              <a:gd name="T17" fmla="*/ 565469 h 2179954"/>
              <a:gd name="T18" fmla="*/ 80977 w 2287904"/>
              <a:gd name="T19" fmla="*/ 686294 h 2179954"/>
              <a:gd name="T20" fmla="*/ 36762 w 2287904"/>
              <a:gd name="T21" fmla="*/ 814691 h 2179954"/>
              <a:gd name="T22" fmla="*/ 9383 w 2287904"/>
              <a:gd name="T23" fmla="*/ 949556 h 2179954"/>
              <a:gd name="T24" fmla="*/ 0 w 2287904"/>
              <a:gd name="T25" fmla="*/ 1089786 h 2179954"/>
              <a:gd name="T26" fmla="*/ 9383 w 2287904"/>
              <a:gd name="T27" fmla="*/ 1230033 h 2179954"/>
              <a:gd name="T28" fmla="*/ 36762 w 2287904"/>
              <a:gd name="T29" fmla="*/ 1364913 h 2179954"/>
              <a:gd name="T30" fmla="*/ 80977 w 2287904"/>
              <a:gd name="T31" fmla="*/ 1493322 h 2179954"/>
              <a:gd name="T32" fmla="*/ 140869 w 2287904"/>
              <a:gd name="T33" fmla="*/ 1614156 h 2179954"/>
              <a:gd name="T34" fmla="*/ 215279 w 2287904"/>
              <a:gd name="T35" fmla="*/ 1726310 h 2179954"/>
              <a:gd name="T36" fmla="*/ 303048 w 2287904"/>
              <a:gd name="T37" fmla="*/ 1828682 h 2179954"/>
              <a:gd name="T38" fmla="*/ 403018 w 2287904"/>
              <a:gd name="T39" fmla="*/ 1920167 h 2179954"/>
              <a:gd name="T40" fmla="*/ 514029 w 2287904"/>
              <a:gd name="T41" fmla="*/ 1999662 h 2179954"/>
              <a:gd name="T42" fmla="*/ 634922 w 2287904"/>
              <a:gd name="T43" fmla="*/ 2066061 h 2179954"/>
              <a:gd name="T44" fmla="*/ 764538 w 2287904"/>
              <a:gd name="T45" fmla="*/ 2118261 h 2179954"/>
              <a:gd name="T46" fmla="*/ 901719 w 2287904"/>
              <a:gd name="T47" fmla="*/ 2155159 h 2179954"/>
              <a:gd name="T48" fmla="*/ 1045305 w 2287904"/>
              <a:gd name="T49" fmla="*/ 2175649 h 2179954"/>
              <a:gd name="T50" fmla="*/ 1193631 w 2287904"/>
              <a:gd name="T51" fmla="*/ 2178643 h 2179954"/>
              <a:gd name="T52" fmla="*/ 1339069 w 2287904"/>
              <a:gd name="T53" fmla="*/ 2163866 h 2179954"/>
              <a:gd name="T54" fmla="*/ 1478491 w 2287904"/>
              <a:gd name="T55" fmla="*/ 2132315 h 2179954"/>
              <a:gd name="T56" fmla="*/ 1610740 w 2287904"/>
              <a:gd name="T57" fmla="*/ 2085093 h 2179954"/>
              <a:gd name="T58" fmla="*/ 1734655 w 2287904"/>
              <a:gd name="T59" fmla="*/ 2023304 h 2179954"/>
              <a:gd name="T60" fmla="*/ 1849077 w 2287904"/>
              <a:gd name="T61" fmla="*/ 1948052 h 2179954"/>
              <a:gd name="T62" fmla="*/ 1952847 w 2287904"/>
              <a:gd name="T63" fmla="*/ 1860442 h 2179954"/>
              <a:gd name="T64" fmla="*/ 2044805 w 2287904"/>
              <a:gd name="T65" fmla="*/ 1761576 h 2179954"/>
              <a:gd name="T66" fmla="*/ 2123793 w 2287904"/>
              <a:gd name="T67" fmla="*/ 1652559 h 2179954"/>
              <a:gd name="T68" fmla="*/ 2188650 w 2287904"/>
              <a:gd name="T69" fmla="*/ 1534496 h 2179954"/>
              <a:gd name="T70" fmla="*/ 2238218 w 2287904"/>
              <a:gd name="T71" fmla="*/ 1408489 h 2179954"/>
              <a:gd name="T72" fmla="*/ 2271337 w 2287904"/>
              <a:gd name="T73" fmla="*/ 1275644 h 2179954"/>
              <a:gd name="T74" fmla="*/ 2286848 w 2287904"/>
              <a:gd name="T75" fmla="*/ 1137064 h 2179954"/>
              <a:gd name="T76" fmla="*/ 2283705 w 2287904"/>
              <a:gd name="T77" fmla="*/ 995758 h 2179954"/>
              <a:gd name="T78" fmla="*/ 2262196 w 2287904"/>
              <a:gd name="T79" fmla="*/ 858982 h 2179954"/>
              <a:gd name="T80" fmla="*/ 2223466 w 2287904"/>
              <a:gd name="T81" fmla="*/ 728306 h 2179954"/>
              <a:gd name="T82" fmla="*/ 2168672 w 2287904"/>
              <a:gd name="T83" fmla="*/ 604834 h 2179954"/>
              <a:gd name="T84" fmla="*/ 2098976 w 2287904"/>
              <a:gd name="T85" fmla="*/ 489672 h 2179954"/>
              <a:gd name="T86" fmla="*/ 2015536 w 2287904"/>
              <a:gd name="T87" fmla="*/ 383923 h 2179954"/>
              <a:gd name="T88" fmla="*/ 1919512 w 2287904"/>
              <a:gd name="T89" fmla="*/ 288691 h 2179954"/>
              <a:gd name="T90" fmla="*/ 1812062 w 2287904"/>
              <a:gd name="T91" fmla="*/ 205081 h 2179954"/>
              <a:gd name="T92" fmla="*/ 1694347 w 2287904"/>
              <a:gd name="T93" fmla="*/ 134196 h 2179954"/>
              <a:gd name="T94" fmla="*/ 1567526 w 2287904"/>
              <a:gd name="T95" fmla="*/ 77141 h 2179954"/>
              <a:gd name="T96" fmla="*/ 1432757 w 2287904"/>
              <a:gd name="T97" fmla="*/ 35021 h 2179954"/>
              <a:gd name="T98" fmla="*/ 1291200 w 2287904"/>
              <a:gd name="T99" fmla="*/ 8939 h 2179954"/>
              <a:gd name="T100" fmla="*/ 1144016 w 2287904"/>
              <a:gd name="T101" fmla="*/ 0 h 2179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7904" h="2179954">
                <a:moveTo>
                  <a:pt x="1144016" y="0"/>
                </a:moveTo>
                <a:lnTo>
                  <a:pt x="1094390" y="1006"/>
                </a:lnTo>
                <a:lnTo>
                  <a:pt x="1045305" y="4000"/>
                </a:lnTo>
                <a:lnTo>
                  <a:pt x="996803" y="8939"/>
                </a:lnTo>
                <a:lnTo>
                  <a:pt x="948926" y="15783"/>
                </a:lnTo>
                <a:lnTo>
                  <a:pt x="901719" y="24490"/>
                </a:lnTo>
                <a:lnTo>
                  <a:pt x="855223" y="35021"/>
                </a:lnTo>
                <a:lnTo>
                  <a:pt x="809482" y="47334"/>
                </a:lnTo>
                <a:lnTo>
                  <a:pt x="764538" y="61387"/>
                </a:lnTo>
                <a:lnTo>
                  <a:pt x="720435" y="77141"/>
                </a:lnTo>
                <a:lnTo>
                  <a:pt x="677215" y="94555"/>
                </a:lnTo>
                <a:lnTo>
                  <a:pt x="634922" y="113587"/>
                </a:lnTo>
                <a:lnTo>
                  <a:pt x="593597" y="134196"/>
                </a:lnTo>
                <a:lnTo>
                  <a:pt x="553285" y="156342"/>
                </a:lnTo>
                <a:lnTo>
                  <a:pt x="514029" y="179984"/>
                </a:lnTo>
                <a:lnTo>
                  <a:pt x="475870" y="205081"/>
                </a:lnTo>
                <a:lnTo>
                  <a:pt x="438852" y="231591"/>
                </a:lnTo>
                <a:lnTo>
                  <a:pt x="403018" y="259475"/>
                </a:lnTo>
                <a:lnTo>
                  <a:pt x="368411" y="288691"/>
                </a:lnTo>
                <a:lnTo>
                  <a:pt x="335073" y="319198"/>
                </a:lnTo>
                <a:lnTo>
                  <a:pt x="303048" y="350956"/>
                </a:lnTo>
                <a:lnTo>
                  <a:pt x="272379" y="383923"/>
                </a:lnTo>
                <a:lnTo>
                  <a:pt x="243108" y="418059"/>
                </a:lnTo>
                <a:lnTo>
                  <a:pt x="215279" y="453322"/>
                </a:lnTo>
                <a:lnTo>
                  <a:pt x="188934" y="489672"/>
                </a:lnTo>
                <a:lnTo>
                  <a:pt x="164116" y="527068"/>
                </a:lnTo>
                <a:lnTo>
                  <a:pt x="140869" y="565469"/>
                </a:lnTo>
                <a:lnTo>
                  <a:pt x="119235" y="604834"/>
                </a:lnTo>
                <a:lnTo>
                  <a:pt x="99256" y="645123"/>
                </a:lnTo>
                <a:lnTo>
                  <a:pt x="80977" y="686294"/>
                </a:lnTo>
                <a:lnTo>
                  <a:pt x="64440" y="728306"/>
                </a:lnTo>
                <a:lnTo>
                  <a:pt x="49687" y="771118"/>
                </a:lnTo>
                <a:lnTo>
                  <a:pt x="36762" y="814691"/>
                </a:lnTo>
                <a:lnTo>
                  <a:pt x="25708" y="858982"/>
                </a:lnTo>
                <a:lnTo>
                  <a:pt x="16567" y="903951"/>
                </a:lnTo>
                <a:lnTo>
                  <a:pt x="9383" y="949556"/>
                </a:lnTo>
                <a:lnTo>
                  <a:pt x="4199" y="995758"/>
                </a:lnTo>
                <a:lnTo>
                  <a:pt x="1056" y="1042515"/>
                </a:lnTo>
                <a:lnTo>
                  <a:pt x="0" y="1089786"/>
                </a:lnTo>
                <a:lnTo>
                  <a:pt x="1056" y="1137064"/>
                </a:lnTo>
                <a:lnTo>
                  <a:pt x="4199" y="1183826"/>
                </a:lnTo>
                <a:lnTo>
                  <a:pt x="9383" y="1230033"/>
                </a:lnTo>
                <a:lnTo>
                  <a:pt x="16567" y="1275644"/>
                </a:lnTo>
                <a:lnTo>
                  <a:pt x="25708" y="1320617"/>
                </a:lnTo>
                <a:lnTo>
                  <a:pt x="36762" y="1364913"/>
                </a:lnTo>
                <a:lnTo>
                  <a:pt x="49687" y="1408489"/>
                </a:lnTo>
                <a:lnTo>
                  <a:pt x="64440" y="1451306"/>
                </a:lnTo>
                <a:lnTo>
                  <a:pt x="80977" y="1493322"/>
                </a:lnTo>
                <a:lnTo>
                  <a:pt x="99256" y="1534496"/>
                </a:lnTo>
                <a:lnTo>
                  <a:pt x="119235" y="1574787"/>
                </a:lnTo>
                <a:lnTo>
                  <a:pt x="140869" y="1614156"/>
                </a:lnTo>
                <a:lnTo>
                  <a:pt x="164116" y="1652559"/>
                </a:lnTo>
                <a:lnTo>
                  <a:pt x="188934" y="1689958"/>
                </a:lnTo>
                <a:lnTo>
                  <a:pt x="215279" y="1726310"/>
                </a:lnTo>
                <a:lnTo>
                  <a:pt x="243108" y="1761576"/>
                </a:lnTo>
                <a:lnTo>
                  <a:pt x="272379" y="1795714"/>
                </a:lnTo>
                <a:lnTo>
                  <a:pt x="303048" y="1828682"/>
                </a:lnTo>
                <a:lnTo>
                  <a:pt x="335073" y="1860442"/>
                </a:lnTo>
                <a:lnTo>
                  <a:pt x="368411" y="1890950"/>
                </a:lnTo>
                <a:lnTo>
                  <a:pt x="403018" y="1920167"/>
                </a:lnTo>
                <a:lnTo>
                  <a:pt x="438852" y="1948052"/>
                </a:lnTo>
                <a:lnTo>
                  <a:pt x="475870" y="1974564"/>
                </a:lnTo>
                <a:lnTo>
                  <a:pt x="514029" y="1999662"/>
                </a:lnTo>
                <a:lnTo>
                  <a:pt x="553285" y="2023304"/>
                </a:lnTo>
                <a:lnTo>
                  <a:pt x="593597" y="2045451"/>
                </a:lnTo>
                <a:lnTo>
                  <a:pt x="634922" y="2066061"/>
                </a:lnTo>
                <a:lnTo>
                  <a:pt x="677215" y="2085093"/>
                </a:lnTo>
                <a:lnTo>
                  <a:pt x="720435" y="2102507"/>
                </a:lnTo>
                <a:lnTo>
                  <a:pt x="764538" y="2118261"/>
                </a:lnTo>
                <a:lnTo>
                  <a:pt x="809482" y="2132315"/>
                </a:lnTo>
                <a:lnTo>
                  <a:pt x="855223" y="2144628"/>
                </a:lnTo>
                <a:lnTo>
                  <a:pt x="901719" y="2155159"/>
                </a:lnTo>
                <a:lnTo>
                  <a:pt x="948926" y="2163866"/>
                </a:lnTo>
                <a:lnTo>
                  <a:pt x="996803" y="2170710"/>
                </a:lnTo>
                <a:lnTo>
                  <a:pt x="1045305" y="2175649"/>
                </a:lnTo>
                <a:lnTo>
                  <a:pt x="1094390" y="2178643"/>
                </a:lnTo>
                <a:lnTo>
                  <a:pt x="1144016" y="2179650"/>
                </a:lnTo>
                <a:lnTo>
                  <a:pt x="1193631" y="2178643"/>
                </a:lnTo>
                <a:lnTo>
                  <a:pt x="1242707" y="2175649"/>
                </a:lnTo>
                <a:lnTo>
                  <a:pt x="1291200" y="2170710"/>
                </a:lnTo>
                <a:lnTo>
                  <a:pt x="1339069" y="2163866"/>
                </a:lnTo>
                <a:lnTo>
                  <a:pt x="1386268" y="2155159"/>
                </a:lnTo>
                <a:lnTo>
                  <a:pt x="1432757" y="2144628"/>
                </a:lnTo>
                <a:lnTo>
                  <a:pt x="1478491" y="2132315"/>
                </a:lnTo>
                <a:lnTo>
                  <a:pt x="1523428" y="2118261"/>
                </a:lnTo>
                <a:lnTo>
                  <a:pt x="1567526" y="2102507"/>
                </a:lnTo>
                <a:lnTo>
                  <a:pt x="1610740" y="2085093"/>
                </a:lnTo>
                <a:lnTo>
                  <a:pt x="1653028" y="2066061"/>
                </a:lnTo>
                <a:lnTo>
                  <a:pt x="1694347" y="2045451"/>
                </a:lnTo>
                <a:lnTo>
                  <a:pt x="1734655" y="2023304"/>
                </a:lnTo>
                <a:lnTo>
                  <a:pt x="1773907" y="1999662"/>
                </a:lnTo>
                <a:lnTo>
                  <a:pt x="1812062" y="1974564"/>
                </a:lnTo>
                <a:lnTo>
                  <a:pt x="1849077" y="1948052"/>
                </a:lnTo>
                <a:lnTo>
                  <a:pt x="1884908" y="1920167"/>
                </a:lnTo>
                <a:lnTo>
                  <a:pt x="1919512" y="1890950"/>
                </a:lnTo>
                <a:lnTo>
                  <a:pt x="1952847" y="1860442"/>
                </a:lnTo>
                <a:lnTo>
                  <a:pt x="1984869" y="1828682"/>
                </a:lnTo>
                <a:lnTo>
                  <a:pt x="2015536" y="1795714"/>
                </a:lnTo>
                <a:lnTo>
                  <a:pt x="2044805" y="1761576"/>
                </a:lnTo>
                <a:lnTo>
                  <a:pt x="2072633" y="1726310"/>
                </a:lnTo>
                <a:lnTo>
                  <a:pt x="2098976" y="1689958"/>
                </a:lnTo>
                <a:lnTo>
                  <a:pt x="2123793" y="1652559"/>
                </a:lnTo>
                <a:lnTo>
                  <a:pt x="2147039" y="1614156"/>
                </a:lnTo>
                <a:lnTo>
                  <a:pt x="2168672" y="1574787"/>
                </a:lnTo>
                <a:lnTo>
                  <a:pt x="2188650" y="1534496"/>
                </a:lnTo>
                <a:lnTo>
                  <a:pt x="2206929" y="1493322"/>
                </a:lnTo>
                <a:lnTo>
                  <a:pt x="2223466" y="1451306"/>
                </a:lnTo>
                <a:lnTo>
                  <a:pt x="2238218" y="1408489"/>
                </a:lnTo>
                <a:lnTo>
                  <a:pt x="2251142" y="1364913"/>
                </a:lnTo>
                <a:lnTo>
                  <a:pt x="2262196" y="1320617"/>
                </a:lnTo>
                <a:lnTo>
                  <a:pt x="2271337" y="1275644"/>
                </a:lnTo>
                <a:lnTo>
                  <a:pt x="2278521" y="1230033"/>
                </a:lnTo>
                <a:lnTo>
                  <a:pt x="2283705" y="1183826"/>
                </a:lnTo>
                <a:lnTo>
                  <a:pt x="2286848" y="1137064"/>
                </a:lnTo>
                <a:lnTo>
                  <a:pt x="2287904" y="1089786"/>
                </a:lnTo>
                <a:lnTo>
                  <a:pt x="2286848" y="1042515"/>
                </a:lnTo>
                <a:lnTo>
                  <a:pt x="2283705" y="995758"/>
                </a:lnTo>
                <a:lnTo>
                  <a:pt x="2278521" y="949556"/>
                </a:lnTo>
                <a:lnTo>
                  <a:pt x="2271337" y="903951"/>
                </a:lnTo>
                <a:lnTo>
                  <a:pt x="2262196" y="858982"/>
                </a:lnTo>
                <a:lnTo>
                  <a:pt x="2251142" y="814691"/>
                </a:lnTo>
                <a:lnTo>
                  <a:pt x="2238218" y="771118"/>
                </a:lnTo>
                <a:lnTo>
                  <a:pt x="2223466" y="728306"/>
                </a:lnTo>
                <a:lnTo>
                  <a:pt x="2206929" y="686294"/>
                </a:lnTo>
                <a:lnTo>
                  <a:pt x="2188650" y="645123"/>
                </a:lnTo>
                <a:lnTo>
                  <a:pt x="2168672" y="604834"/>
                </a:lnTo>
                <a:lnTo>
                  <a:pt x="2147039" y="565469"/>
                </a:lnTo>
                <a:lnTo>
                  <a:pt x="2123793" y="527068"/>
                </a:lnTo>
                <a:lnTo>
                  <a:pt x="2098976" y="489672"/>
                </a:lnTo>
                <a:lnTo>
                  <a:pt x="2072633" y="453322"/>
                </a:lnTo>
                <a:lnTo>
                  <a:pt x="2044805" y="418059"/>
                </a:lnTo>
                <a:lnTo>
                  <a:pt x="2015536" y="383923"/>
                </a:lnTo>
                <a:lnTo>
                  <a:pt x="1984869" y="350956"/>
                </a:lnTo>
                <a:lnTo>
                  <a:pt x="1952847" y="319198"/>
                </a:lnTo>
                <a:lnTo>
                  <a:pt x="1919512" y="288691"/>
                </a:lnTo>
                <a:lnTo>
                  <a:pt x="1884908" y="259475"/>
                </a:lnTo>
                <a:lnTo>
                  <a:pt x="1849077" y="231591"/>
                </a:lnTo>
                <a:lnTo>
                  <a:pt x="1812062" y="205081"/>
                </a:lnTo>
                <a:lnTo>
                  <a:pt x="1773907" y="179984"/>
                </a:lnTo>
                <a:lnTo>
                  <a:pt x="1734655" y="156342"/>
                </a:lnTo>
                <a:lnTo>
                  <a:pt x="1694347" y="134196"/>
                </a:lnTo>
                <a:lnTo>
                  <a:pt x="1653028" y="113587"/>
                </a:lnTo>
                <a:lnTo>
                  <a:pt x="1610740" y="94555"/>
                </a:lnTo>
                <a:lnTo>
                  <a:pt x="1567526" y="77141"/>
                </a:lnTo>
                <a:lnTo>
                  <a:pt x="1523428" y="61387"/>
                </a:lnTo>
                <a:lnTo>
                  <a:pt x="1478491" y="47334"/>
                </a:lnTo>
                <a:lnTo>
                  <a:pt x="1432757" y="35021"/>
                </a:lnTo>
                <a:lnTo>
                  <a:pt x="1386268" y="24490"/>
                </a:lnTo>
                <a:lnTo>
                  <a:pt x="1339069" y="15783"/>
                </a:lnTo>
                <a:lnTo>
                  <a:pt x="1291200" y="8939"/>
                </a:lnTo>
                <a:lnTo>
                  <a:pt x="1242707" y="4000"/>
                </a:lnTo>
                <a:lnTo>
                  <a:pt x="1193631" y="1006"/>
                </a:lnTo>
                <a:lnTo>
                  <a:pt x="1144016" y="0"/>
                </a:lnTo>
                <a:close/>
              </a:path>
            </a:pathLst>
          </a:custGeom>
          <a:solidFill>
            <a:srgbClr val="B175C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5" name="object 15"/>
          <p:cNvSpPr txBox="1"/>
          <p:nvPr/>
        </p:nvSpPr>
        <p:spPr>
          <a:xfrm>
            <a:off x="5328921" y="3228343"/>
            <a:ext cx="1376679" cy="1093697"/>
          </a:xfrm>
          <a:prstGeom prst="rect">
            <a:avLst/>
          </a:prstGeom>
        </p:spPr>
        <p:txBody>
          <a:bodyPr wrap="square" lIns="0" tIns="0" rIns="0" bIns="0">
            <a:spAutoFit/>
          </a:bodyPr>
          <a:lstStyle>
            <a:lvl1pPr marL="127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3000"/>
              </a:lnSpc>
              <a:spcBef>
                <a:spcPts val="0"/>
              </a:spcBef>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ausentó </a:t>
            </a:r>
            <a:b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t>más de 10 días </a:t>
            </a:r>
            <a:b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t>en el año</a:t>
            </a:r>
            <a:b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br>
            <a:r>
              <a:rPr lang="es-US" sz="2700" dirty="0" smtClean="0">
                <a:solidFill>
                  <a:srgbClr val="FFFFFF"/>
                </a:solidFill>
                <a:latin typeface="Trebuchet MS" pitchFamily="34" charset="0"/>
                <a:ea typeface="Trebuchet MS" pitchFamily="34" charset="0"/>
                <a:cs typeface="Trebuchet MS" pitchFamily="34" charset="0"/>
                <a:sym typeface="Calibri" pitchFamily="34" charset="0"/>
              </a:rPr>
              <a:t>66 %</a:t>
            </a:r>
            <a:endParaRPr lang="es-US" sz="27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0497" name="object 17"/>
          <p:cNvSpPr>
            <a:spLocks/>
          </p:cNvSpPr>
          <p:nvPr/>
        </p:nvSpPr>
        <p:spPr bwMode="auto">
          <a:xfrm>
            <a:off x="1497013" y="3559175"/>
            <a:ext cx="1116012" cy="1036638"/>
          </a:xfrm>
          <a:custGeom>
            <a:avLst/>
            <a:gdLst>
              <a:gd name="T0" fmla="*/ 507347 w 1116330"/>
              <a:gd name="T1" fmla="*/ 2116 h 1036320"/>
              <a:gd name="T2" fmla="*/ 409751 w 1116330"/>
              <a:gd name="T3" fmla="*/ 18502 h 1036320"/>
              <a:gd name="T4" fmla="*/ 318853 w 1116330"/>
              <a:gd name="T5" fmla="*/ 49872 h 1036320"/>
              <a:gd name="T6" fmla="*/ 236228 w 1116330"/>
              <a:gd name="T7" fmla="*/ 94763 h 1036320"/>
              <a:gd name="T8" fmla="*/ 163449 w 1116330"/>
              <a:gd name="T9" fmla="*/ 151714 h 1036320"/>
              <a:gd name="T10" fmla="*/ 102090 w 1116330"/>
              <a:gd name="T11" fmla="*/ 219261 h 1036320"/>
              <a:gd name="T12" fmla="*/ 53726 w 1116330"/>
              <a:gd name="T13" fmla="*/ 295942 h 1036320"/>
              <a:gd name="T14" fmla="*/ 19931 w 1116330"/>
              <a:gd name="T15" fmla="*/ 380294 h 1036320"/>
              <a:gd name="T16" fmla="*/ 2280 w 1116330"/>
              <a:gd name="T17" fmla="*/ 470855 h 1036320"/>
              <a:gd name="T18" fmla="*/ 2280 w 1116330"/>
              <a:gd name="T19" fmla="*/ 565161 h 1036320"/>
              <a:gd name="T20" fmla="*/ 19931 w 1116330"/>
              <a:gd name="T21" fmla="*/ 655728 h 1036320"/>
              <a:gd name="T22" fmla="*/ 53726 w 1116330"/>
              <a:gd name="T23" fmla="*/ 740088 h 1036320"/>
              <a:gd name="T24" fmla="*/ 102090 w 1116330"/>
              <a:gd name="T25" fmla="*/ 816776 h 1036320"/>
              <a:gd name="T26" fmla="*/ 163449 w 1116330"/>
              <a:gd name="T27" fmla="*/ 884331 h 1036320"/>
              <a:gd name="T28" fmla="*/ 236228 w 1116330"/>
              <a:gd name="T29" fmla="*/ 941288 h 1036320"/>
              <a:gd name="T30" fmla="*/ 318853 w 1116330"/>
              <a:gd name="T31" fmla="*/ 986186 h 1036320"/>
              <a:gd name="T32" fmla="*/ 409751 w 1116330"/>
              <a:gd name="T33" fmla="*/ 1017560 h 1036320"/>
              <a:gd name="T34" fmla="*/ 507347 w 1116330"/>
              <a:gd name="T35" fmla="*/ 1033948 h 1036320"/>
              <a:gd name="T36" fmla="*/ 608962 w 1116330"/>
              <a:gd name="T37" fmla="*/ 1033948 h 1036320"/>
              <a:gd name="T38" fmla="*/ 706525 w 1116330"/>
              <a:gd name="T39" fmla="*/ 1017560 h 1036320"/>
              <a:gd name="T40" fmla="*/ 797397 w 1116330"/>
              <a:gd name="T41" fmla="*/ 986186 h 1036320"/>
              <a:gd name="T42" fmla="*/ 880003 w 1116330"/>
              <a:gd name="T43" fmla="*/ 941288 h 1036320"/>
              <a:gd name="T44" fmla="*/ 952769 w 1116330"/>
              <a:gd name="T45" fmla="*/ 884331 h 1036320"/>
              <a:gd name="T46" fmla="*/ 1014119 w 1116330"/>
              <a:gd name="T47" fmla="*/ 816776 h 1036320"/>
              <a:gd name="T48" fmla="*/ 1062478 w 1116330"/>
              <a:gd name="T49" fmla="*/ 740088 h 1036320"/>
              <a:gd name="T50" fmla="*/ 1096271 w 1116330"/>
              <a:gd name="T51" fmla="*/ 655728 h 1036320"/>
              <a:gd name="T52" fmla="*/ 1113922 w 1116330"/>
              <a:gd name="T53" fmla="*/ 565161 h 1036320"/>
              <a:gd name="T54" fmla="*/ 1113922 w 1116330"/>
              <a:gd name="T55" fmla="*/ 470855 h 1036320"/>
              <a:gd name="T56" fmla="*/ 1096271 w 1116330"/>
              <a:gd name="T57" fmla="*/ 380294 h 1036320"/>
              <a:gd name="T58" fmla="*/ 1062478 w 1116330"/>
              <a:gd name="T59" fmla="*/ 295942 h 1036320"/>
              <a:gd name="T60" fmla="*/ 1014119 w 1116330"/>
              <a:gd name="T61" fmla="*/ 219261 h 1036320"/>
              <a:gd name="T62" fmla="*/ 952769 w 1116330"/>
              <a:gd name="T63" fmla="*/ 151714 h 1036320"/>
              <a:gd name="T64" fmla="*/ 880003 w 1116330"/>
              <a:gd name="T65" fmla="*/ 94763 h 1036320"/>
              <a:gd name="T66" fmla="*/ 797397 w 1116330"/>
              <a:gd name="T67" fmla="*/ 49872 h 1036320"/>
              <a:gd name="T68" fmla="*/ 706525 w 1116330"/>
              <a:gd name="T69" fmla="*/ 18502 h 1036320"/>
              <a:gd name="T70" fmla="*/ 608962 w 1116330"/>
              <a:gd name="T71" fmla="*/ 2116 h 1036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6330" h="1036320">
                <a:moveTo>
                  <a:pt x="558165" y="0"/>
                </a:moveTo>
                <a:lnTo>
                  <a:pt x="507347" y="2116"/>
                </a:lnTo>
                <a:lnTo>
                  <a:pt x="457810" y="8345"/>
                </a:lnTo>
                <a:lnTo>
                  <a:pt x="409751" y="18502"/>
                </a:lnTo>
                <a:lnTo>
                  <a:pt x="363366" y="32405"/>
                </a:lnTo>
                <a:lnTo>
                  <a:pt x="318853" y="49872"/>
                </a:lnTo>
                <a:lnTo>
                  <a:pt x="276408" y="70719"/>
                </a:lnTo>
                <a:lnTo>
                  <a:pt x="236228" y="94763"/>
                </a:lnTo>
                <a:lnTo>
                  <a:pt x="198509" y="121822"/>
                </a:lnTo>
                <a:lnTo>
                  <a:pt x="163449" y="151714"/>
                </a:lnTo>
                <a:lnTo>
                  <a:pt x="131243" y="184254"/>
                </a:lnTo>
                <a:lnTo>
                  <a:pt x="102090" y="219261"/>
                </a:lnTo>
                <a:lnTo>
                  <a:pt x="76185" y="256551"/>
                </a:lnTo>
                <a:lnTo>
                  <a:pt x="53726" y="295942"/>
                </a:lnTo>
                <a:lnTo>
                  <a:pt x="34909" y="337250"/>
                </a:lnTo>
                <a:lnTo>
                  <a:pt x="19931" y="380294"/>
                </a:lnTo>
                <a:lnTo>
                  <a:pt x="8989" y="424890"/>
                </a:lnTo>
                <a:lnTo>
                  <a:pt x="2280" y="470855"/>
                </a:lnTo>
                <a:lnTo>
                  <a:pt x="0" y="518007"/>
                </a:lnTo>
                <a:lnTo>
                  <a:pt x="2280" y="565161"/>
                </a:lnTo>
                <a:lnTo>
                  <a:pt x="8989" y="611129"/>
                </a:lnTo>
                <a:lnTo>
                  <a:pt x="19931" y="655728"/>
                </a:lnTo>
                <a:lnTo>
                  <a:pt x="34909" y="698775"/>
                </a:lnTo>
                <a:lnTo>
                  <a:pt x="53726" y="740088"/>
                </a:lnTo>
                <a:lnTo>
                  <a:pt x="76185" y="779482"/>
                </a:lnTo>
                <a:lnTo>
                  <a:pt x="102090" y="816776"/>
                </a:lnTo>
                <a:lnTo>
                  <a:pt x="131243" y="851787"/>
                </a:lnTo>
                <a:lnTo>
                  <a:pt x="163449" y="884331"/>
                </a:lnTo>
                <a:lnTo>
                  <a:pt x="198509" y="914225"/>
                </a:lnTo>
                <a:lnTo>
                  <a:pt x="236228" y="941288"/>
                </a:lnTo>
                <a:lnTo>
                  <a:pt x="276408" y="965336"/>
                </a:lnTo>
                <a:lnTo>
                  <a:pt x="318853" y="986186"/>
                </a:lnTo>
                <a:lnTo>
                  <a:pt x="363366" y="1003655"/>
                </a:lnTo>
                <a:lnTo>
                  <a:pt x="409751" y="1017560"/>
                </a:lnTo>
                <a:lnTo>
                  <a:pt x="457810" y="1027719"/>
                </a:lnTo>
                <a:lnTo>
                  <a:pt x="507347" y="1033948"/>
                </a:lnTo>
                <a:lnTo>
                  <a:pt x="558165" y="1036065"/>
                </a:lnTo>
                <a:lnTo>
                  <a:pt x="608962" y="1033948"/>
                </a:lnTo>
                <a:lnTo>
                  <a:pt x="658481" y="1027719"/>
                </a:lnTo>
                <a:lnTo>
                  <a:pt x="706525" y="1017560"/>
                </a:lnTo>
                <a:lnTo>
                  <a:pt x="752895" y="1003655"/>
                </a:lnTo>
                <a:lnTo>
                  <a:pt x="797397" y="986186"/>
                </a:lnTo>
                <a:lnTo>
                  <a:pt x="839832" y="965336"/>
                </a:lnTo>
                <a:lnTo>
                  <a:pt x="880003" y="941288"/>
                </a:lnTo>
                <a:lnTo>
                  <a:pt x="917715" y="914225"/>
                </a:lnTo>
                <a:lnTo>
                  <a:pt x="952769" y="884331"/>
                </a:lnTo>
                <a:lnTo>
                  <a:pt x="984970" y="851787"/>
                </a:lnTo>
                <a:lnTo>
                  <a:pt x="1014119" y="816776"/>
                </a:lnTo>
                <a:lnTo>
                  <a:pt x="1040021" y="779482"/>
                </a:lnTo>
                <a:lnTo>
                  <a:pt x="1062478" y="740088"/>
                </a:lnTo>
                <a:lnTo>
                  <a:pt x="1081294" y="698775"/>
                </a:lnTo>
                <a:lnTo>
                  <a:pt x="1096271" y="655728"/>
                </a:lnTo>
                <a:lnTo>
                  <a:pt x="1107213" y="611129"/>
                </a:lnTo>
                <a:lnTo>
                  <a:pt x="1113922" y="565161"/>
                </a:lnTo>
                <a:lnTo>
                  <a:pt x="1116203" y="518007"/>
                </a:lnTo>
                <a:lnTo>
                  <a:pt x="1113922" y="470855"/>
                </a:lnTo>
                <a:lnTo>
                  <a:pt x="1107213" y="424890"/>
                </a:lnTo>
                <a:lnTo>
                  <a:pt x="1096271" y="380294"/>
                </a:lnTo>
                <a:lnTo>
                  <a:pt x="1081294" y="337250"/>
                </a:lnTo>
                <a:lnTo>
                  <a:pt x="1062478" y="295942"/>
                </a:lnTo>
                <a:lnTo>
                  <a:pt x="1040021" y="256551"/>
                </a:lnTo>
                <a:lnTo>
                  <a:pt x="1014119" y="219261"/>
                </a:lnTo>
                <a:lnTo>
                  <a:pt x="984970" y="184254"/>
                </a:lnTo>
                <a:lnTo>
                  <a:pt x="952769" y="151714"/>
                </a:lnTo>
                <a:lnTo>
                  <a:pt x="917715" y="121822"/>
                </a:lnTo>
                <a:lnTo>
                  <a:pt x="880003" y="94763"/>
                </a:lnTo>
                <a:lnTo>
                  <a:pt x="839832" y="70719"/>
                </a:lnTo>
                <a:lnTo>
                  <a:pt x="797397" y="49872"/>
                </a:lnTo>
                <a:lnTo>
                  <a:pt x="752895" y="32405"/>
                </a:lnTo>
                <a:lnTo>
                  <a:pt x="706525" y="18502"/>
                </a:lnTo>
                <a:lnTo>
                  <a:pt x="658481" y="8345"/>
                </a:lnTo>
                <a:lnTo>
                  <a:pt x="608962" y="2116"/>
                </a:lnTo>
                <a:lnTo>
                  <a:pt x="55816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0498" name="object 18"/>
          <p:cNvSpPr>
            <a:spLocks/>
          </p:cNvSpPr>
          <p:nvPr/>
        </p:nvSpPr>
        <p:spPr bwMode="auto">
          <a:xfrm>
            <a:off x="1497013" y="3559175"/>
            <a:ext cx="1116012" cy="1036638"/>
          </a:xfrm>
          <a:custGeom>
            <a:avLst/>
            <a:gdLst>
              <a:gd name="T0" fmla="*/ 2280 w 1116330"/>
              <a:gd name="T1" fmla="*/ 470855 h 1036320"/>
              <a:gd name="T2" fmla="*/ 19931 w 1116330"/>
              <a:gd name="T3" fmla="*/ 380294 h 1036320"/>
              <a:gd name="T4" fmla="*/ 53726 w 1116330"/>
              <a:gd name="T5" fmla="*/ 295942 h 1036320"/>
              <a:gd name="T6" fmla="*/ 102090 w 1116330"/>
              <a:gd name="T7" fmla="*/ 219261 h 1036320"/>
              <a:gd name="T8" fmla="*/ 163449 w 1116330"/>
              <a:gd name="T9" fmla="*/ 151714 h 1036320"/>
              <a:gd name="T10" fmla="*/ 236228 w 1116330"/>
              <a:gd name="T11" fmla="*/ 94763 h 1036320"/>
              <a:gd name="T12" fmla="*/ 318853 w 1116330"/>
              <a:gd name="T13" fmla="*/ 49872 h 1036320"/>
              <a:gd name="T14" fmla="*/ 409751 w 1116330"/>
              <a:gd name="T15" fmla="*/ 18502 h 1036320"/>
              <a:gd name="T16" fmla="*/ 507347 w 1116330"/>
              <a:gd name="T17" fmla="*/ 2116 h 1036320"/>
              <a:gd name="T18" fmla="*/ 608962 w 1116330"/>
              <a:gd name="T19" fmla="*/ 2116 h 1036320"/>
              <a:gd name="T20" fmla="*/ 706525 w 1116330"/>
              <a:gd name="T21" fmla="*/ 18502 h 1036320"/>
              <a:gd name="T22" fmla="*/ 797397 w 1116330"/>
              <a:gd name="T23" fmla="*/ 49872 h 1036320"/>
              <a:gd name="T24" fmla="*/ 880003 w 1116330"/>
              <a:gd name="T25" fmla="*/ 94763 h 1036320"/>
              <a:gd name="T26" fmla="*/ 952769 w 1116330"/>
              <a:gd name="T27" fmla="*/ 151714 h 1036320"/>
              <a:gd name="T28" fmla="*/ 1014119 w 1116330"/>
              <a:gd name="T29" fmla="*/ 219261 h 1036320"/>
              <a:gd name="T30" fmla="*/ 1062478 w 1116330"/>
              <a:gd name="T31" fmla="*/ 295942 h 1036320"/>
              <a:gd name="T32" fmla="*/ 1096271 w 1116330"/>
              <a:gd name="T33" fmla="*/ 380294 h 1036320"/>
              <a:gd name="T34" fmla="*/ 1113922 w 1116330"/>
              <a:gd name="T35" fmla="*/ 470855 h 1036320"/>
              <a:gd name="T36" fmla="*/ 1113922 w 1116330"/>
              <a:gd name="T37" fmla="*/ 565161 h 1036320"/>
              <a:gd name="T38" fmla="*/ 1096271 w 1116330"/>
              <a:gd name="T39" fmla="*/ 655728 h 1036320"/>
              <a:gd name="T40" fmla="*/ 1062478 w 1116330"/>
              <a:gd name="T41" fmla="*/ 740088 h 1036320"/>
              <a:gd name="T42" fmla="*/ 1014119 w 1116330"/>
              <a:gd name="T43" fmla="*/ 816776 h 1036320"/>
              <a:gd name="T44" fmla="*/ 952769 w 1116330"/>
              <a:gd name="T45" fmla="*/ 884331 h 1036320"/>
              <a:gd name="T46" fmla="*/ 880003 w 1116330"/>
              <a:gd name="T47" fmla="*/ 941288 h 1036320"/>
              <a:gd name="T48" fmla="*/ 797397 w 1116330"/>
              <a:gd name="T49" fmla="*/ 986186 h 1036320"/>
              <a:gd name="T50" fmla="*/ 706525 w 1116330"/>
              <a:gd name="T51" fmla="*/ 1017560 h 1036320"/>
              <a:gd name="T52" fmla="*/ 608962 w 1116330"/>
              <a:gd name="T53" fmla="*/ 1033948 h 1036320"/>
              <a:gd name="T54" fmla="*/ 507347 w 1116330"/>
              <a:gd name="T55" fmla="*/ 1033948 h 1036320"/>
              <a:gd name="T56" fmla="*/ 409751 w 1116330"/>
              <a:gd name="T57" fmla="*/ 1017560 h 1036320"/>
              <a:gd name="T58" fmla="*/ 318853 w 1116330"/>
              <a:gd name="T59" fmla="*/ 986186 h 1036320"/>
              <a:gd name="T60" fmla="*/ 236228 w 1116330"/>
              <a:gd name="T61" fmla="*/ 941288 h 1036320"/>
              <a:gd name="T62" fmla="*/ 163449 w 1116330"/>
              <a:gd name="T63" fmla="*/ 884331 h 1036320"/>
              <a:gd name="T64" fmla="*/ 102090 w 1116330"/>
              <a:gd name="T65" fmla="*/ 816776 h 1036320"/>
              <a:gd name="T66" fmla="*/ 53726 w 1116330"/>
              <a:gd name="T67" fmla="*/ 740088 h 1036320"/>
              <a:gd name="T68" fmla="*/ 19931 w 1116330"/>
              <a:gd name="T69" fmla="*/ 655728 h 1036320"/>
              <a:gd name="T70" fmla="*/ 2280 w 1116330"/>
              <a:gd name="T71" fmla="*/ 565161 h 1036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6330" h="1036320">
                <a:moveTo>
                  <a:pt x="0" y="518007"/>
                </a:moveTo>
                <a:lnTo>
                  <a:pt x="2280" y="470855"/>
                </a:lnTo>
                <a:lnTo>
                  <a:pt x="8989" y="424890"/>
                </a:lnTo>
                <a:lnTo>
                  <a:pt x="19931" y="380294"/>
                </a:lnTo>
                <a:lnTo>
                  <a:pt x="34909" y="337250"/>
                </a:lnTo>
                <a:lnTo>
                  <a:pt x="53726" y="295942"/>
                </a:lnTo>
                <a:lnTo>
                  <a:pt x="76185" y="256551"/>
                </a:lnTo>
                <a:lnTo>
                  <a:pt x="102090" y="219261"/>
                </a:lnTo>
                <a:lnTo>
                  <a:pt x="131243" y="184254"/>
                </a:lnTo>
                <a:lnTo>
                  <a:pt x="163449" y="151714"/>
                </a:lnTo>
                <a:lnTo>
                  <a:pt x="198509" y="121822"/>
                </a:lnTo>
                <a:lnTo>
                  <a:pt x="236228" y="94763"/>
                </a:lnTo>
                <a:lnTo>
                  <a:pt x="276408" y="70719"/>
                </a:lnTo>
                <a:lnTo>
                  <a:pt x="318853" y="49872"/>
                </a:lnTo>
                <a:lnTo>
                  <a:pt x="363366" y="32405"/>
                </a:lnTo>
                <a:lnTo>
                  <a:pt x="409751" y="18502"/>
                </a:lnTo>
                <a:lnTo>
                  <a:pt x="457810" y="8345"/>
                </a:lnTo>
                <a:lnTo>
                  <a:pt x="507347" y="2116"/>
                </a:lnTo>
                <a:lnTo>
                  <a:pt x="558165" y="0"/>
                </a:lnTo>
                <a:lnTo>
                  <a:pt x="608962" y="2116"/>
                </a:lnTo>
                <a:lnTo>
                  <a:pt x="658481" y="8345"/>
                </a:lnTo>
                <a:lnTo>
                  <a:pt x="706525" y="18502"/>
                </a:lnTo>
                <a:lnTo>
                  <a:pt x="752895" y="32405"/>
                </a:lnTo>
                <a:lnTo>
                  <a:pt x="797397" y="49872"/>
                </a:lnTo>
                <a:lnTo>
                  <a:pt x="839832" y="70719"/>
                </a:lnTo>
                <a:lnTo>
                  <a:pt x="880003" y="94763"/>
                </a:lnTo>
                <a:lnTo>
                  <a:pt x="917715" y="121822"/>
                </a:lnTo>
                <a:lnTo>
                  <a:pt x="952769" y="151714"/>
                </a:lnTo>
                <a:lnTo>
                  <a:pt x="984970" y="184254"/>
                </a:lnTo>
                <a:lnTo>
                  <a:pt x="1014119" y="219261"/>
                </a:lnTo>
                <a:lnTo>
                  <a:pt x="1040021" y="256551"/>
                </a:lnTo>
                <a:lnTo>
                  <a:pt x="1062478" y="295942"/>
                </a:lnTo>
                <a:lnTo>
                  <a:pt x="1081294" y="337250"/>
                </a:lnTo>
                <a:lnTo>
                  <a:pt x="1096271" y="380294"/>
                </a:lnTo>
                <a:lnTo>
                  <a:pt x="1107213" y="424890"/>
                </a:lnTo>
                <a:lnTo>
                  <a:pt x="1113922" y="470855"/>
                </a:lnTo>
                <a:lnTo>
                  <a:pt x="1116203" y="518007"/>
                </a:lnTo>
                <a:lnTo>
                  <a:pt x="1113922" y="565161"/>
                </a:lnTo>
                <a:lnTo>
                  <a:pt x="1107213" y="611129"/>
                </a:lnTo>
                <a:lnTo>
                  <a:pt x="1096271" y="655728"/>
                </a:lnTo>
                <a:lnTo>
                  <a:pt x="1081294" y="698775"/>
                </a:lnTo>
                <a:lnTo>
                  <a:pt x="1062478" y="740088"/>
                </a:lnTo>
                <a:lnTo>
                  <a:pt x="1040021" y="779482"/>
                </a:lnTo>
                <a:lnTo>
                  <a:pt x="1014119" y="816776"/>
                </a:lnTo>
                <a:lnTo>
                  <a:pt x="984970" y="851787"/>
                </a:lnTo>
                <a:lnTo>
                  <a:pt x="952769" y="884331"/>
                </a:lnTo>
                <a:lnTo>
                  <a:pt x="917715" y="914225"/>
                </a:lnTo>
                <a:lnTo>
                  <a:pt x="880003" y="941288"/>
                </a:lnTo>
                <a:lnTo>
                  <a:pt x="839832" y="965336"/>
                </a:lnTo>
                <a:lnTo>
                  <a:pt x="797397" y="986186"/>
                </a:lnTo>
                <a:lnTo>
                  <a:pt x="752895" y="1003655"/>
                </a:lnTo>
                <a:lnTo>
                  <a:pt x="706525" y="1017560"/>
                </a:lnTo>
                <a:lnTo>
                  <a:pt x="658481" y="1027719"/>
                </a:lnTo>
                <a:lnTo>
                  <a:pt x="608962" y="1033948"/>
                </a:lnTo>
                <a:lnTo>
                  <a:pt x="558165" y="1036065"/>
                </a:lnTo>
                <a:lnTo>
                  <a:pt x="507347" y="1033948"/>
                </a:lnTo>
                <a:lnTo>
                  <a:pt x="457810" y="1027719"/>
                </a:lnTo>
                <a:lnTo>
                  <a:pt x="409751" y="1017560"/>
                </a:lnTo>
                <a:lnTo>
                  <a:pt x="363366" y="1003655"/>
                </a:lnTo>
                <a:lnTo>
                  <a:pt x="318853" y="986186"/>
                </a:lnTo>
                <a:lnTo>
                  <a:pt x="276408" y="965336"/>
                </a:lnTo>
                <a:lnTo>
                  <a:pt x="236228" y="941288"/>
                </a:lnTo>
                <a:lnTo>
                  <a:pt x="198509" y="914225"/>
                </a:lnTo>
                <a:lnTo>
                  <a:pt x="163449" y="884331"/>
                </a:lnTo>
                <a:lnTo>
                  <a:pt x="131243" y="851787"/>
                </a:lnTo>
                <a:lnTo>
                  <a:pt x="102090" y="816776"/>
                </a:lnTo>
                <a:lnTo>
                  <a:pt x="76185" y="779482"/>
                </a:lnTo>
                <a:lnTo>
                  <a:pt x="53726" y="740088"/>
                </a:lnTo>
                <a:lnTo>
                  <a:pt x="34909" y="698775"/>
                </a:lnTo>
                <a:lnTo>
                  <a:pt x="19931" y="655728"/>
                </a:lnTo>
                <a:lnTo>
                  <a:pt x="8989" y="611129"/>
                </a:lnTo>
                <a:lnTo>
                  <a:pt x="2280" y="565161"/>
                </a:lnTo>
                <a:lnTo>
                  <a:pt x="0" y="518007"/>
                </a:lnTo>
                <a:close/>
              </a:path>
            </a:pathLst>
          </a:custGeom>
          <a:noFill/>
          <a:ln w="25400">
            <a:solidFill>
              <a:srgbClr val="00525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19" name="object 19"/>
          <p:cNvSpPr txBox="1"/>
          <p:nvPr/>
        </p:nvSpPr>
        <p:spPr>
          <a:xfrm>
            <a:off x="1651396" y="3762692"/>
            <a:ext cx="807246" cy="668338"/>
          </a:xfrm>
          <a:prstGeom prst="rect">
            <a:avLst/>
          </a:prstGeom>
        </p:spPr>
        <p:txBody>
          <a:bodyPr wrap="square" lIns="0" tIns="0" rIns="0" bIns="0">
            <a:spAutoFit/>
          </a:bodyPr>
          <a:lstStyle>
            <a:lvl1pPr marL="6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500" u="sng" dirty="0" smtClean="0">
                <a:solidFill>
                  <a:srgbClr val="1292A9"/>
                </a:solidFill>
                <a:latin typeface="Trebuchet MS" pitchFamily="34" charset="0"/>
                <a:ea typeface="Trebuchet MS" pitchFamily="34" charset="0"/>
                <a:cs typeface="Trebuchet MS" pitchFamily="34" charset="0"/>
                <a:sym typeface="Calibri" pitchFamily="34" charset="0"/>
              </a:rPr>
              <a:t>Ambos</a:t>
            </a:r>
          </a:p>
          <a:p>
            <a:pPr algn="ctr">
              <a:spcBef>
                <a:spcPts val="25"/>
              </a:spcBef>
              <a:buSzPct val="100000"/>
            </a:pPr>
            <a:r>
              <a:rPr lang="es-US" sz="2700" dirty="0" smtClean="0">
                <a:solidFill>
                  <a:srgbClr val="1292A9"/>
                </a:solidFill>
                <a:latin typeface="Trebuchet MS" pitchFamily="34" charset="0"/>
                <a:ea typeface="Trebuchet MS" pitchFamily="34" charset="0"/>
                <a:cs typeface="Trebuchet MS" pitchFamily="34" charset="0"/>
                <a:sym typeface="Calibri" pitchFamily="34" charset="0"/>
              </a:rPr>
              <a:t>21 %</a:t>
            </a:r>
            <a:endParaRPr lang="es-US" sz="2700" dirty="0">
              <a:solidFill>
                <a:srgbClr val="1292A9"/>
              </a:solidFill>
              <a:latin typeface="Trebuchet MS" pitchFamily="34" charset="0"/>
              <a:ea typeface="Trebuchet MS" pitchFamily="34" charset="0"/>
              <a:cs typeface="Trebuchet MS" pitchFamily="34" charset="0"/>
              <a:sym typeface="Calibri" pitchFamily="34" charset="0"/>
            </a:endParaRPr>
          </a:p>
        </p:txBody>
      </p:sp>
      <p:sp>
        <p:nvSpPr>
          <p:cNvPr id="20500" name="object 20"/>
          <p:cNvSpPr>
            <a:spLocks/>
          </p:cNvSpPr>
          <p:nvPr/>
        </p:nvSpPr>
        <p:spPr bwMode="auto">
          <a:xfrm>
            <a:off x="6873875" y="3167063"/>
            <a:ext cx="1536700" cy="1558925"/>
          </a:xfrm>
          <a:custGeom>
            <a:avLst/>
            <a:gdLst>
              <a:gd name="T0" fmla="*/ 719396 w 1536065"/>
              <a:gd name="T1" fmla="*/ 1534 h 1560195"/>
              <a:gd name="T2" fmla="*/ 624752 w 1536065"/>
              <a:gd name="T3" fmla="*/ 13533 h 1560195"/>
              <a:gd name="T4" fmla="*/ 534042 w 1536065"/>
              <a:gd name="T5" fmla="*/ 36831 h 1560195"/>
              <a:gd name="T6" fmla="*/ 447983 w 1536065"/>
              <a:gd name="T7" fmla="*/ 70699 h 1560195"/>
              <a:gd name="T8" fmla="*/ 367297 w 1536065"/>
              <a:gd name="T9" fmla="*/ 114405 h 1560195"/>
              <a:gd name="T10" fmla="*/ 292701 w 1536065"/>
              <a:gd name="T11" fmla="*/ 167219 h 1560195"/>
              <a:gd name="T12" fmla="*/ 224916 w 1536065"/>
              <a:gd name="T13" fmla="*/ 228411 h 1560195"/>
              <a:gd name="T14" fmla="*/ 164661 w 1536065"/>
              <a:gd name="T15" fmla="*/ 297250 h 1560195"/>
              <a:gd name="T16" fmla="*/ 112655 w 1536065"/>
              <a:gd name="T17" fmla="*/ 373005 h 1560195"/>
              <a:gd name="T18" fmla="*/ 69618 w 1536065"/>
              <a:gd name="T19" fmla="*/ 454948 h 1560195"/>
              <a:gd name="T20" fmla="*/ 36268 w 1536065"/>
              <a:gd name="T21" fmla="*/ 542346 h 1560195"/>
              <a:gd name="T22" fmla="*/ 13326 w 1536065"/>
              <a:gd name="T23" fmla="*/ 634470 h 1560195"/>
              <a:gd name="T24" fmla="*/ 1510 w 1536065"/>
              <a:gd name="T25" fmla="*/ 730590 h 1560195"/>
              <a:gd name="T26" fmla="*/ 1510 w 1536065"/>
              <a:gd name="T27" fmla="*/ 829245 h 1560195"/>
              <a:gd name="T28" fmla="*/ 13326 w 1536065"/>
              <a:gd name="T29" fmla="*/ 925359 h 1560195"/>
              <a:gd name="T30" fmla="*/ 36268 w 1536065"/>
              <a:gd name="T31" fmla="*/ 1017482 h 1560195"/>
              <a:gd name="T32" fmla="*/ 69618 w 1536065"/>
              <a:gd name="T33" fmla="*/ 1104881 h 1560195"/>
              <a:gd name="T34" fmla="*/ 112655 w 1536065"/>
              <a:gd name="T35" fmla="*/ 1186827 h 1560195"/>
              <a:gd name="T36" fmla="*/ 164661 w 1536065"/>
              <a:gd name="T37" fmla="*/ 1262587 h 1560195"/>
              <a:gd name="T38" fmla="*/ 224917 w 1536065"/>
              <a:gd name="T39" fmla="*/ 1331433 h 1560195"/>
              <a:gd name="T40" fmla="*/ 292701 w 1536065"/>
              <a:gd name="T41" fmla="*/ 1392631 h 1560195"/>
              <a:gd name="T42" fmla="*/ 367297 w 1536065"/>
              <a:gd name="T43" fmla="*/ 1445452 h 1560195"/>
              <a:gd name="T44" fmla="*/ 447983 w 1536065"/>
              <a:gd name="T45" fmla="*/ 1489165 h 1560195"/>
              <a:gd name="T46" fmla="*/ 534042 w 1536065"/>
              <a:gd name="T47" fmla="*/ 1523038 h 1560195"/>
              <a:gd name="T48" fmla="*/ 624752 w 1536065"/>
              <a:gd name="T49" fmla="*/ 1546341 h 1560195"/>
              <a:gd name="T50" fmla="*/ 719396 w 1536065"/>
              <a:gd name="T51" fmla="*/ 1558343 h 1560195"/>
              <a:gd name="T52" fmla="*/ 816541 w 1536065"/>
              <a:gd name="T53" fmla="*/ 1558343 h 1560195"/>
              <a:gd name="T54" fmla="*/ 911185 w 1536065"/>
              <a:gd name="T55" fmla="*/ 1546341 h 1560195"/>
              <a:gd name="T56" fmla="*/ 1001895 w 1536065"/>
              <a:gd name="T57" fmla="*/ 1523038 h 1560195"/>
              <a:gd name="T58" fmla="*/ 1087954 w 1536065"/>
              <a:gd name="T59" fmla="*/ 1489165 h 1560195"/>
              <a:gd name="T60" fmla="*/ 1168640 w 1536065"/>
              <a:gd name="T61" fmla="*/ 1445452 h 1560195"/>
              <a:gd name="T62" fmla="*/ 1243236 w 1536065"/>
              <a:gd name="T63" fmla="*/ 1392631 h 1560195"/>
              <a:gd name="T64" fmla="*/ 1311021 w 1536065"/>
              <a:gd name="T65" fmla="*/ 1331433 h 1560195"/>
              <a:gd name="T66" fmla="*/ 1371276 w 1536065"/>
              <a:gd name="T67" fmla="*/ 1262587 h 1560195"/>
              <a:gd name="T68" fmla="*/ 1423282 w 1536065"/>
              <a:gd name="T69" fmla="*/ 1186827 h 1560195"/>
              <a:gd name="T70" fmla="*/ 1466319 w 1536065"/>
              <a:gd name="T71" fmla="*/ 1104881 h 1560195"/>
              <a:gd name="T72" fmla="*/ 1499669 w 1536065"/>
              <a:gd name="T73" fmla="*/ 1017482 h 1560195"/>
              <a:gd name="T74" fmla="*/ 1522611 w 1536065"/>
              <a:gd name="T75" fmla="*/ 925359 h 1560195"/>
              <a:gd name="T76" fmla="*/ 1534427 w 1536065"/>
              <a:gd name="T77" fmla="*/ 829245 h 1560195"/>
              <a:gd name="T78" fmla="*/ 1534427 w 1536065"/>
              <a:gd name="T79" fmla="*/ 730590 h 1560195"/>
              <a:gd name="T80" fmla="*/ 1522611 w 1536065"/>
              <a:gd name="T81" fmla="*/ 634470 h 1560195"/>
              <a:gd name="T82" fmla="*/ 1499669 w 1536065"/>
              <a:gd name="T83" fmla="*/ 542346 h 1560195"/>
              <a:gd name="T84" fmla="*/ 1466319 w 1536065"/>
              <a:gd name="T85" fmla="*/ 454948 h 1560195"/>
              <a:gd name="T86" fmla="*/ 1423282 w 1536065"/>
              <a:gd name="T87" fmla="*/ 373005 h 1560195"/>
              <a:gd name="T88" fmla="*/ 1371276 w 1536065"/>
              <a:gd name="T89" fmla="*/ 297250 h 1560195"/>
              <a:gd name="T90" fmla="*/ 1311021 w 1536065"/>
              <a:gd name="T91" fmla="*/ 228411 h 1560195"/>
              <a:gd name="T92" fmla="*/ 1243236 w 1536065"/>
              <a:gd name="T93" fmla="*/ 167219 h 1560195"/>
              <a:gd name="T94" fmla="*/ 1168640 w 1536065"/>
              <a:gd name="T95" fmla="*/ 114405 h 1560195"/>
              <a:gd name="T96" fmla="*/ 1087954 w 1536065"/>
              <a:gd name="T97" fmla="*/ 70699 h 1560195"/>
              <a:gd name="T98" fmla="*/ 1001895 w 1536065"/>
              <a:gd name="T99" fmla="*/ 36831 h 1560195"/>
              <a:gd name="T100" fmla="*/ 911185 w 1536065"/>
              <a:gd name="T101" fmla="*/ 13533 h 1560195"/>
              <a:gd name="T102" fmla="*/ 816541 w 1536065"/>
              <a:gd name="T103" fmla="*/ 1534 h 1560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6065" h="1560195">
                <a:moveTo>
                  <a:pt x="767969" y="0"/>
                </a:moveTo>
                <a:lnTo>
                  <a:pt x="719396" y="1534"/>
                </a:lnTo>
                <a:lnTo>
                  <a:pt x="671628" y="6075"/>
                </a:lnTo>
                <a:lnTo>
                  <a:pt x="624752" y="13533"/>
                </a:lnTo>
                <a:lnTo>
                  <a:pt x="578860" y="23815"/>
                </a:lnTo>
                <a:lnTo>
                  <a:pt x="534042" y="36831"/>
                </a:lnTo>
                <a:lnTo>
                  <a:pt x="490386" y="52490"/>
                </a:lnTo>
                <a:lnTo>
                  <a:pt x="447983" y="70699"/>
                </a:lnTo>
                <a:lnTo>
                  <a:pt x="406924" y="91368"/>
                </a:lnTo>
                <a:lnTo>
                  <a:pt x="367297" y="114405"/>
                </a:lnTo>
                <a:lnTo>
                  <a:pt x="329193" y="139719"/>
                </a:lnTo>
                <a:lnTo>
                  <a:pt x="292701" y="167219"/>
                </a:lnTo>
                <a:lnTo>
                  <a:pt x="257913" y="196813"/>
                </a:lnTo>
                <a:lnTo>
                  <a:pt x="224916" y="228411"/>
                </a:lnTo>
                <a:lnTo>
                  <a:pt x="193803" y="261920"/>
                </a:lnTo>
                <a:lnTo>
                  <a:pt x="164661" y="297250"/>
                </a:lnTo>
                <a:lnTo>
                  <a:pt x="137582" y="334309"/>
                </a:lnTo>
                <a:lnTo>
                  <a:pt x="112655" y="373005"/>
                </a:lnTo>
                <a:lnTo>
                  <a:pt x="89971" y="413249"/>
                </a:lnTo>
                <a:lnTo>
                  <a:pt x="69618" y="454948"/>
                </a:lnTo>
                <a:lnTo>
                  <a:pt x="51687" y="498011"/>
                </a:lnTo>
                <a:lnTo>
                  <a:pt x="36268" y="542346"/>
                </a:lnTo>
                <a:lnTo>
                  <a:pt x="23451" y="587863"/>
                </a:lnTo>
                <a:lnTo>
                  <a:pt x="13326" y="634470"/>
                </a:lnTo>
                <a:lnTo>
                  <a:pt x="5982" y="682076"/>
                </a:lnTo>
                <a:lnTo>
                  <a:pt x="1510" y="730590"/>
                </a:lnTo>
                <a:lnTo>
                  <a:pt x="0" y="779919"/>
                </a:lnTo>
                <a:lnTo>
                  <a:pt x="1510" y="829245"/>
                </a:lnTo>
                <a:lnTo>
                  <a:pt x="5982" y="877755"/>
                </a:lnTo>
                <a:lnTo>
                  <a:pt x="13326" y="925359"/>
                </a:lnTo>
                <a:lnTo>
                  <a:pt x="23451" y="971965"/>
                </a:lnTo>
                <a:lnTo>
                  <a:pt x="36268" y="1017482"/>
                </a:lnTo>
                <a:lnTo>
                  <a:pt x="51687" y="1061817"/>
                </a:lnTo>
                <a:lnTo>
                  <a:pt x="69618" y="1104881"/>
                </a:lnTo>
                <a:lnTo>
                  <a:pt x="89971" y="1146581"/>
                </a:lnTo>
                <a:lnTo>
                  <a:pt x="112655" y="1186827"/>
                </a:lnTo>
                <a:lnTo>
                  <a:pt x="137582" y="1225526"/>
                </a:lnTo>
                <a:lnTo>
                  <a:pt x="164661" y="1262587"/>
                </a:lnTo>
                <a:lnTo>
                  <a:pt x="193803" y="1297920"/>
                </a:lnTo>
                <a:lnTo>
                  <a:pt x="224917" y="1331433"/>
                </a:lnTo>
                <a:lnTo>
                  <a:pt x="257913" y="1363033"/>
                </a:lnTo>
                <a:lnTo>
                  <a:pt x="292701" y="1392631"/>
                </a:lnTo>
                <a:lnTo>
                  <a:pt x="329193" y="1420135"/>
                </a:lnTo>
                <a:lnTo>
                  <a:pt x="367297" y="1445452"/>
                </a:lnTo>
                <a:lnTo>
                  <a:pt x="406924" y="1468493"/>
                </a:lnTo>
                <a:lnTo>
                  <a:pt x="447983" y="1489165"/>
                </a:lnTo>
                <a:lnTo>
                  <a:pt x="490386" y="1507377"/>
                </a:lnTo>
                <a:lnTo>
                  <a:pt x="534042" y="1523038"/>
                </a:lnTo>
                <a:lnTo>
                  <a:pt x="578860" y="1536056"/>
                </a:lnTo>
                <a:lnTo>
                  <a:pt x="624752" y="1546341"/>
                </a:lnTo>
                <a:lnTo>
                  <a:pt x="671628" y="1553800"/>
                </a:lnTo>
                <a:lnTo>
                  <a:pt x="719396" y="1558343"/>
                </a:lnTo>
                <a:lnTo>
                  <a:pt x="767969" y="1559877"/>
                </a:lnTo>
                <a:lnTo>
                  <a:pt x="816541" y="1558343"/>
                </a:lnTo>
                <a:lnTo>
                  <a:pt x="864309" y="1553800"/>
                </a:lnTo>
                <a:lnTo>
                  <a:pt x="911185" y="1546341"/>
                </a:lnTo>
                <a:lnTo>
                  <a:pt x="957077" y="1536056"/>
                </a:lnTo>
                <a:lnTo>
                  <a:pt x="1001895" y="1523038"/>
                </a:lnTo>
                <a:lnTo>
                  <a:pt x="1045551" y="1507377"/>
                </a:lnTo>
                <a:lnTo>
                  <a:pt x="1087954" y="1489165"/>
                </a:lnTo>
                <a:lnTo>
                  <a:pt x="1129013" y="1468493"/>
                </a:lnTo>
                <a:lnTo>
                  <a:pt x="1168640" y="1445452"/>
                </a:lnTo>
                <a:lnTo>
                  <a:pt x="1206744" y="1420135"/>
                </a:lnTo>
                <a:lnTo>
                  <a:pt x="1243236" y="1392631"/>
                </a:lnTo>
                <a:lnTo>
                  <a:pt x="1278024" y="1363033"/>
                </a:lnTo>
                <a:lnTo>
                  <a:pt x="1311021" y="1331433"/>
                </a:lnTo>
                <a:lnTo>
                  <a:pt x="1342134" y="1297920"/>
                </a:lnTo>
                <a:lnTo>
                  <a:pt x="1371276" y="1262587"/>
                </a:lnTo>
                <a:lnTo>
                  <a:pt x="1398355" y="1225526"/>
                </a:lnTo>
                <a:lnTo>
                  <a:pt x="1423282" y="1186827"/>
                </a:lnTo>
                <a:lnTo>
                  <a:pt x="1445966" y="1146581"/>
                </a:lnTo>
                <a:lnTo>
                  <a:pt x="1466319" y="1104881"/>
                </a:lnTo>
                <a:lnTo>
                  <a:pt x="1484250" y="1061817"/>
                </a:lnTo>
                <a:lnTo>
                  <a:pt x="1499669" y="1017482"/>
                </a:lnTo>
                <a:lnTo>
                  <a:pt x="1512486" y="971965"/>
                </a:lnTo>
                <a:lnTo>
                  <a:pt x="1522611" y="925359"/>
                </a:lnTo>
                <a:lnTo>
                  <a:pt x="1529955" y="877755"/>
                </a:lnTo>
                <a:lnTo>
                  <a:pt x="1534427" y="829245"/>
                </a:lnTo>
                <a:lnTo>
                  <a:pt x="1535938" y="779919"/>
                </a:lnTo>
                <a:lnTo>
                  <a:pt x="1534427" y="730590"/>
                </a:lnTo>
                <a:lnTo>
                  <a:pt x="1529955" y="682076"/>
                </a:lnTo>
                <a:lnTo>
                  <a:pt x="1522611" y="634470"/>
                </a:lnTo>
                <a:lnTo>
                  <a:pt x="1512486" y="587863"/>
                </a:lnTo>
                <a:lnTo>
                  <a:pt x="1499669" y="542346"/>
                </a:lnTo>
                <a:lnTo>
                  <a:pt x="1484250" y="498011"/>
                </a:lnTo>
                <a:lnTo>
                  <a:pt x="1466319" y="454948"/>
                </a:lnTo>
                <a:lnTo>
                  <a:pt x="1445966" y="413249"/>
                </a:lnTo>
                <a:lnTo>
                  <a:pt x="1423282" y="373005"/>
                </a:lnTo>
                <a:lnTo>
                  <a:pt x="1398355" y="334309"/>
                </a:lnTo>
                <a:lnTo>
                  <a:pt x="1371276" y="297250"/>
                </a:lnTo>
                <a:lnTo>
                  <a:pt x="1342134" y="261920"/>
                </a:lnTo>
                <a:lnTo>
                  <a:pt x="1311021" y="228411"/>
                </a:lnTo>
                <a:lnTo>
                  <a:pt x="1278024" y="196813"/>
                </a:lnTo>
                <a:lnTo>
                  <a:pt x="1243236" y="167219"/>
                </a:lnTo>
                <a:lnTo>
                  <a:pt x="1206744" y="139719"/>
                </a:lnTo>
                <a:lnTo>
                  <a:pt x="1168640" y="114405"/>
                </a:lnTo>
                <a:lnTo>
                  <a:pt x="1129013" y="91368"/>
                </a:lnTo>
                <a:lnTo>
                  <a:pt x="1087954" y="70699"/>
                </a:lnTo>
                <a:lnTo>
                  <a:pt x="1045551" y="52490"/>
                </a:lnTo>
                <a:lnTo>
                  <a:pt x="1001895" y="36831"/>
                </a:lnTo>
                <a:lnTo>
                  <a:pt x="957077" y="23815"/>
                </a:lnTo>
                <a:lnTo>
                  <a:pt x="911185" y="13533"/>
                </a:lnTo>
                <a:lnTo>
                  <a:pt x="864309" y="6075"/>
                </a:lnTo>
                <a:lnTo>
                  <a:pt x="816541" y="1534"/>
                </a:lnTo>
                <a:lnTo>
                  <a:pt x="76796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0501" name="object 21"/>
          <p:cNvSpPr>
            <a:spLocks/>
          </p:cNvSpPr>
          <p:nvPr/>
        </p:nvSpPr>
        <p:spPr bwMode="auto">
          <a:xfrm>
            <a:off x="6873875" y="3167063"/>
            <a:ext cx="1536700" cy="1558925"/>
          </a:xfrm>
          <a:custGeom>
            <a:avLst/>
            <a:gdLst>
              <a:gd name="T0" fmla="*/ 1510 w 1536065"/>
              <a:gd name="T1" fmla="*/ 730590 h 1560195"/>
              <a:gd name="T2" fmla="*/ 13326 w 1536065"/>
              <a:gd name="T3" fmla="*/ 634470 h 1560195"/>
              <a:gd name="T4" fmla="*/ 36268 w 1536065"/>
              <a:gd name="T5" fmla="*/ 542346 h 1560195"/>
              <a:gd name="T6" fmla="*/ 69618 w 1536065"/>
              <a:gd name="T7" fmla="*/ 454948 h 1560195"/>
              <a:gd name="T8" fmla="*/ 112655 w 1536065"/>
              <a:gd name="T9" fmla="*/ 373005 h 1560195"/>
              <a:gd name="T10" fmla="*/ 164661 w 1536065"/>
              <a:gd name="T11" fmla="*/ 297250 h 1560195"/>
              <a:gd name="T12" fmla="*/ 224916 w 1536065"/>
              <a:gd name="T13" fmla="*/ 228411 h 1560195"/>
              <a:gd name="T14" fmla="*/ 292701 w 1536065"/>
              <a:gd name="T15" fmla="*/ 167219 h 1560195"/>
              <a:gd name="T16" fmla="*/ 367297 w 1536065"/>
              <a:gd name="T17" fmla="*/ 114405 h 1560195"/>
              <a:gd name="T18" fmla="*/ 447983 w 1536065"/>
              <a:gd name="T19" fmla="*/ 70699 h 1560195"/>
              <a:gd name="T20" fmla="*/ 534042 w 1536065"/>
              <a:gd name="T21" fmla="*/ 36831 h 1560195"/>
              <a:gd name="T22" fmla="*/ 624752 w 1536065"/>
              <a:gd name="T23" fmla="*/ 13533 h 1560195"/>
              <a:gd name="T24" fmla="*/ 719396 w 1536065"/>
              <a:gd name="T25" fmla="*/ 1534 h 1560195"/>
              <a:gd name="T26" fmla="*/ 816541 w 1536065"/>
              <a:gd name="T27" fmla="*/ 1534 h 1560195"/>
              <a:gd name="T28" fmla="*/ 911185 w 1536065"/>
              <a:gd name="T29" fmla="*/ 13533 h 1560195"/>
              <a:gd name="T30" fmla="*/ 1001895 w 1536065"/>
              <a:gd name="T31" fmla="*/ 36831 h 1560195"/>
              <a:gd name="T32" fmla="*/ 1087954 w 1536065"/>
              <a:gd name="T33" fmla="*/ 70699 h 1560195"/>
              <a:gd name="T34" fmla="*/ 1168640 w 1536065"/>
              <a:gd name="T35" fmla="*/ 114405 h 1560195"/>
              <a:gd name="T36" fmla="*/ 1243236 w 1536065"/>
              <a:gd name="T37" fmla="*/ 167219 h 1560195"/>
              <a:gd name="T38" fmla="*/ 1311021 w 1536065"/>
              <a:gd name="T39" fmla="*/ 228411 h 1560195"/>
              <a:gd name="T40" fmla="*/ 1371276 w 1536065"/>
              <a:gd name="T41" fmla="*/ 297250 h 1560195"/>
              <a:gd name="T42" fmla="*/ 1423282 w 1536065"/>
              <a:gd name="T43" fmla="*/ 373005 h 1560195"/>
              <a:gd name="T44" fmla="*/ 1466319 w 1536065"/>
              <a:gd name="T45" fmla="*/ 454948 h 1560195"/>
              <a:gd name="T46" fmla="*/ 1499669 w 1536065"/>
              <a:gd name="T47" fmla="*/ 542346 h 1560195"/>
              <a:gd name="T48" fmla="*/ 1522611 w 1536065"/>
              <a:gd name="T49" fmla="*/ 634470 h 1560195"/>
              <a:gd name="T50" fmla="*/ 1534427 w 1536065"/>
              <a:gd name="T51" fmla="*/ 730590 h 1560195"/>
              <a:gd name="T52" fmla="*/ 1534427 w 1536065"/>
              <a:gd name="T53" fmla="*/ 829245 h 1560195"/>
              <a:gd name="T54" fmla="*/ 1522611 w 1536065"/>
              <a:gd name="T55" fmla="*/ 925359 h 1560195"/>
              <a:gd name="T56" fmla="*/ 1499669 w 1536065"/>
              <a:gd name="T57" fmla="*/ 1017482 h 1560195"/>
              <a:gd name="T58" fmla="*/ 1466319 w 1536065"/>
              <a:gd name="T59" fmla="*/ 1104881 h 1560195"/>
              <a:gd name="T60" fmla="*/ 1423282 w 1536065"/>
              <a:gd name="T61" fmla="*/ 1186827 h 1560195"/>
              <a:gd name="T62" fmla="*/ 1371276 w 1536065"/>
              <a:gd name="T63" fmla="*/ 1262587 h 1560195"/>
              <a:gd name="T64" fmla="*/ 1311021 w 1536065"/>
              <a:gd name="T65" fmla="*/ 1331433 h 1560195"/>
              <a:gd name="T66" fmla="*/ 1243236 w 1536065"/>
              <a:gd name="T67" fmla="*/ 1392631 h 1560195"/>
              <a:gd name="T68" fmla="*/ 1168640 w 1536065"/>
              <a:gd name="T69" fmla="*/ 1445452 h 1560195"/>
              <a:gd name="T70" fmla="*/ 1087954 w 1536065"/>
              <a:gd name="T71" fmla="*/ 1489165 h 1560195"/>
              <a:gd name="T72" fmla="*/ 1001895 w 1536065"/>
              <a:gd name="T73" fmla="*/ 1523038 h 1560195"/>
              <a:gd name="T74" fmla="*/ 911185 w 1536065"/>
              <a:gd name="T75" fmla="*/ 1546341 h 1560195"/>
              <a:gd name="T76" fmla="*/ 816541 w 1536065"/>
              <a:gd name="T77" fmla="*/ 1558343 h 1560195"/>
              <a:gd name="T78" fmla="*/ 719396 w 1536065"/>
              <a:gd name="T79" fmla="*/ 1558343 h 1560195"/>
              <a:gd name="T80" fmla="*/ 624752 w 1536065"/>
              <a:gd name="T81" fmla="*/ 1546341 h 1560195"/>
              <a:gd name="T82" fmla="*/ 534042 w 1536065"/>
              <a:gd name="T83" fmla="*/ 1523038 h 1560195"/>
              <a:gd name="T84" fmla="*/ 447983 w 1536065"/>
              <a:gd name="T85" fmla="*/ 1489165 h 1560195"/>
              <a:gd name="T86" fmla="*/ 367297 w 1536065"/>
              <a:gd name="T87" fmla="*/ 1445452 h 1560195"/>
              <a:gd name="T88" fmla="*/ 292701 w 1536065"/>
              <a:gd name="T89" fmla="*/ 1392631 h 1560195"/>
              <a:gd name="T90" fmla="*/ 224917 w 1536065"/>
              <a:gd name="T91" fmla="*/ 1331433 h 1560195"/>
              <a:gd name="T92" fmla="*/ 164661 w 1536065"/>
              <a:gd name="T93" fmla="*/ 1262587 h 1560195"/>
              <a:gd name="T94" fmla="*/ 112655 w 1536065"/>
              <a:gd name="T95" fmla="*/ 1186827 h 1560195"/>
              <a:gd name="T96" fmla="*/ 69618 w 1536065"/>
              <a:gd name="T97" fmla="*/ 1104881 h 1560195"/>
              <a:gd name="T98" fmla="*/ 36268 w 1536065"/>
              <a:gd name="T99" fmla="*/ 1017482 h 1560195"/>
              <a:gd name="T100" fmla="*/ 13326 w 1536065"/>
              <a:gd name="T101" fmla="*/ 925359 h 1560195"/>
              <a:gd name="T102" fmla="*/ 1510 w 1536065"/>
              <a:gd name="T103" fmla="*/ 829245 h 1560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6065" h="1560195">
                <a:moveTo>
                  <a:pt x="0" y="779919"/>
                </a:moveTo>
                <a:lnTo>
                  <a:pt x="1510" y="730590"/>
                </a:lnTo>
                <a:lnTo>
                  <a:pt x="5982" y="682076"/>
                </a:lnTo>
                <a:lnTo>
                  <a:pt x="13326" y="634470"/>
                </a:lnTo>
                <a:lnTo>
                  <a:pt x="23451" y="587863"/>
                </a:lnTo>
                <a:lnTo>
                  <a:pt x="36268" y="542346"/>
                </a:lnTo>
                <a:lnTo>
                  <a:pt x="51687" y="498011"/>
                </a:lnTo>
                <a:lnTo>
                  <a:pt x="69618" y="454948"/>
                </a:lnTo>
                <a:lnTo>
                  <a:pt x="89971" y="413249"/>
                </a:lnTo>
                <a:lnTo>
                  <a:pt x="112655" y="373005"/>
                </a:lnTo>
                <a:lnTo>
                  <a:pt x="137582" y="334309"/>
                </a:lnTo>
                <a:lnTo>
                  <a:pt x="164661" y="297250"/>
                </a:lnTo>
                <a:lnTo>
                  <a:pt x="193803" y="261920"/>
                </a:lnTo>
                <a:lnTo>
                  <a:pt x="224916" y="228411"/>
                </a:lnTo>
                <a:lnTo>
                  <a:pt x="257913" y="196813"/>
                </a:lnTo>
                <a:lnTo>
                  <a:pt x="292701" y="167219"/>
                </a:lnTo>
                <a:lnTo>
                  <a:pt x="329193" y="139719"/>
                </a:lnTo>
                <a:lnTo>
                  <a:pt x="367297" y="114405"/>
                </a:lnTo>
                <a:lnTo>
                  <a:pt x="406924" y="91368"/>
                </a:lnTo>
                <a:lnTo>
                  <a:pt x="447983" y="70699"/>
                </a:lnTo>
                <a:lnTo>
                  <a:pt x="490386" y="52490"/>
                </a:lnTo>
                <a:lnTo>
                  <a:pt x="534042" y="36831"/>
                </a:lnTo>
                <a:lnTo>
                  <a:pt x="578860" y="23815"/>
                </a:lnTo>
                <a:lnTo>
                  <a:pt x="624752" y="13533"/>
                </a:lnTo>
                <a:lnTo>
                  <a:pt x="671628" y="6075"/>
                </a:lnTo>
                <a:lnTo>
                  <a:pt x="719396" y="1534"/>
                </a:lnTo>
                <a:lnTo>
                  <a:pt x="767969" y="0"/>
                </a:lnTo>
                <a:lnTo>
                  <a:pt x="816541" y="1534"/>
                </a:lnTo>
                <a:lnTo>
                  <a:pt x="864309" y="6075"/>
                </a:lnTo>
                <a:lnTo>
                  <a:pt x="911185" y="13533"/>
                </a:lnTo>
                <a:lnTo>
                  <a:pt x="957077" y="23815"/>
                </a:lnTo>
                <a:lnTo>
                  <a:pt x="1001895" y="36831"/>
                </a:lnTo>
                <a:lnTo>
                  <a:pt x="1045551" y="52490"/>
                </a:lnTo>
                <a:lnTo>
                  <a:pt x="1087954" y="70699"/>
                </a:lnTo>
                <a:lnTo>
                  <a:pt x="1129013" y="91368"/>
                </a:lnTo>
                <a:lnTo>
                  <a:pt x="1168640" y="114405"/>
                </a:lnTo>
                <a:lnTo>
                  <a:pt x="1206744" y="139719"/>
                </a:lnTo>
                <a:lnTo>
                  <a:pt x="1243236" y="167219"/>
                </a:lnTo>
                <a:lnTo>
                  <a:pt x="1278024" y="196813"/>
                </a:lnTo>
                <a:lnTo>
                  <a:pt x="1311021" y="228411"/>
                </a:lnTo>
                <a:lnTo>
                  <a:pt x="1342134" y="261920"/>
                </a:lnTo>
                <a:lnTo>
                  <a:pt x="1371276" y="297250"/>
                </a:lnTo>
                <a:lnTo>
                  <a:pt x="1398355" y="334309"/>
                </a:lnTo>
                <a:lnTo>
                  <a:pt x="1423282" y="373005"/>
                </a:lnTo>
                <a:lnTo>
                  <a:pt x="1445966" y="413249"/>
                </a:lnTo>
                <a:lnTo>
                  <a:pt x="1466319" y="454948"/>
                </a:lnTo>
                <a:lnTo>
                  <a:pt x="1484250" y="498011"/>
                </a:lnTo>
                <a:lnTo>
                  <a:pt x="1499669" y="542346"/>
                </a:lnTo>
                <a:lnTo>
                  <a:pt x="1512486" y="587863"/>
                </a:lnTo>
                <a:lnTo>
                  <a:pt x="1522611" y="634470"/>
                </a:lnTo>
                <a:lnTo>
                  <a:pt x="1529955" y="682076"/>
                </a:lnTo>
                <a:lnTo>
                  <a:pt x="1534427" y="730590"/>
                </a:lnTo>
                <a:lnTo>
                  <a:pt x="1535938" y="779919"/>
                </a:lnTo>
                <a:lnTo>
                  <a:pt x="1534427" y="829245"/>
                </a:lnTo>
                <a:lnTo>
                  <a:pt x="1529955" y="877755"/>
                </a:lnTo>
                <a:lnTo>
                  <a:pt x="1522611" y="925359"/>
                </a:lnTo>
                <a:lnTo>
                  <a:pt x="1512486" y="971965"/>
                </a:lnTo>
                <a:lnTo>
                  <a:pt x="1499669" y="1017482"/>
                </a:lnTo>
                <a:lnTo>
                  <a:pt x="1484250" y="1061817"/>
                </a:lnTo>
                <a:lnTo>
                  <a:pt x="1466319" y="1104881"/>
                </a:lnTo>
                <a:lnTo>
                  <a:pt x="1445966" y="1146581"/>
                </a:lnTo>
                <a:lnTo>
                  <a:pt x="1423282" y="1186827"/>
                </a:lnTo>
                <a:lnTo>
                  <a:pt x="1398355" y="1225526"/>
                </a:lnTo>
                <a:lnTo>
                  <a:pt x="1371276" y="1262587"/>
                </a:lnTo>
                <a:lnTo>
                  <a:pt x="1342134" y="1297920"/>
                </a:lnTo>
                <a:lnTo>
                  <a:pt x="1311021" y="1331433"/>
                </a:lnTo>
                <a:lnTo>
                  <a:pt x="1278024" y="1363033"/>
                </a:lnTo>
                <a:lnTo>
                  <a:pt x="1243236" y="1392631"/>
                </a:lnTo>
                <a:lnTo>
                  <a:pt x="1206744" y="1420135"/>
                </a:lnTo>
                <a:lnTo>
                  <a:pt x="1168640" y="1445452"/>
                </a:lnTo>
                <a:lnTo>
                  <a:pt x="1129013" y="1468493"/>
                </a:lnTo>
                <a:lnTo>
                  <a:pt x="1087954" y="1489165"/>
                </a:lnTo>
                <a:lnTo>
                  <a:pt x="1045551" y="1507377"/>
                </a:lnTo>
                <a:lnTo>
                  <a:pt x="1001895" y="1523038"/>
                </a:lnTo>
                <a:lnTo>
                  <a:pt x="957077" y="1536056"/>
                </a:lnTo>
                <a:lnTo>
                  <a:pt x="911185" y="1546341"/>
                </a:lnTo>
                <a:lnTo>
                  <a:pt x="864309" y="1553800"/>
                </a:lnTo>
                <a:lnTo>
                  <a:pt x="816541" y="1558343"/>
                </a:lnTo>
                <a:lnTo>
                  <a:pt x="767969" y="1559877"/>
                </a:lnTo>
                <a:lnTo>
                  <a:pt x="719396" y="1558343"/>
                </a:lnTo>
                <a:lnTo>
                  <a:pt x="671628" y="1553800"/>
                </a:lnTo>
                <a:lnTo>
                  <a:pt x="624752" y="1546341"/>
                </a:lnTo>
                <a:lnTo>
                  <a:pt x="578860" y="1536056"/>
                </a:lnTo>
                <a:lnTo>
                  <a:pt x="534042" y="1523038"/>
                </a:lnTo>
                <a:lnTo>
                  <a:pt x="490386" y="1507377"/>
                </a:lnTo>
                <a:lnTo>
                  <a:pt x="447983" y="1489165"/>
                </a:lnTo>
                <a:lnTo>
                  <a:pt x="406924" y="1468493"/>
                </a:lnTo>
                <a:lnTo>
                  <a:pt x="367297" y="1445452"/>
                </a:lnTo>
                <a:lnTo>
                  <a:pt x="329193" y="1420135"/>
                </a:lnTo>
                <a:lnTo>
                  <a:pt x="292701" y="1392631"/>
                </a:lnTo>
                <a:lnTo>
                  <a:pt x="257913" y="1363033"/>
                </a:lnTo>
                <a:lnTo>
                  <a:pt x="224917" y="1331433"/>
                </a:lnTo>
                <a:lnTo>
                  <a:pt x="193803" y="1297920"/>
                </a:lnTo>
                <a:lnTo>
                  <a:pt x="164661" y="1262587"/>
                </a:lnTo>
                <a:lnTo>
                  <a:pt x="137582" y="1225526"/>
                </a:lnTo>
                <a:lnTo>
                  <a:pt x="112655" y="1186827"/>
                </a:lnTo>
                <a:lnTo>
                  <a:pt x="89971" y="1146581"/>
                </a:lnTo>
                <a:lnTo>
                  <a:pt x="69618" y="1104881"/>
                </a:lnTo>
                <a:lnTo>
                  <a:pt x="51687" y="1061817"/>
                </a:lnTo>
                <a:lnTo>
                  <a:pt x="36268" y="1017482"/>
                </a:lnTo>
                <a:lnTo>
                  <a:pt x="23451" y="971965"/>
                </a:lnTo>
                <a:lnTo>
                  <a:pt x="13326" y="925359"/>
                </a:lnTo>
                <a:lnTo>
                  <a:pt x="5982" y="877755"/>
                </a:lnTo>
                <a:lnTo>
                  <a:pt x="1510" y="829245"/>
                </a:lnTo>
                <a:lnTo>
                  <a:pt x="0" y="779919"/>
                </a:lnTo>
                <a:close/>
              </a:path>
            </a:pathLst>
          </a:custGeom>
          <a:noFill/>
          <a:ln w="25400">
            <a:solidFill>
              <a:srgbClr val="371B3E"/>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2" name="object 22"/>
          <p:cNvSpPr txBox="1"/>
          <p:nvPr/>
        </p:nvSpPr>
        <p:spPr>
          <a:xfrm>
            <a:off x="7239000" y="3638550"/>
            <a:ext cx="804862" cy="646331"/>
          </a:xfrm>
          <a:prstGeom prst="rect">
            <a:avLst/>
          </a:prstGeom>
        </p:spPr>
        <p:txBody>
          <a:bodyPr wrap="square" lIns="0" tIns="0" rIns="0" bIns="0">
            <a:spAutoFit/>
          </a:bodyPr>
          <a:lstStyle>
            <a:lvl1pPr marL="47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500" u="sng" dirty="0" smtClean="0">
                <a:solidFill>
                  <a:srgbClr val="52295E"/>
                </a:solidFill>
                <a:latin typeface="Trebuchet MS" pitchFamily="34" charset="0"/>
                <a:ea typeface="Trebuchet MS" pitchFamily="34" charset="0"/>
                <a:cs typeface="Trebuchet MS" pitchFamily="34" charset="0"/>
                <a:sym typeface="Calibri" pitchFamily="34" charset="0"/>
              </a:rPr>
              <a:t>Ambos</a:t>
            </a:r>
          </a:p>
          <a:p>
            <a:pPr algn="ctr">
              <a:spcBef>
                <a:spcPts val="25"/>
              </a:spcBef>
              <a:buSzPct val="100000"/>
            </a:pPr>
            <a:r>
              <a:rPr lang="es-US" sz="2700" dirty="0" smtClean="0">
                <a:solidFill>
                  <a:srgbClr val="52295E"/>
                </a:solidFill>
                <a:latin typeface="Trebuchet MS" pitchFamily="34" charset="0"/>
                <a:ea typeface="Trebuchet MS" pitchFamily="34" charset="0"/>
                <a:cs typeface="Trebuchet MS" pitchFamily="34" charset="0"/>
                <a:sym typeface="Calibri" pitchFamily="34" charset="0"/>
              </a:rPr>
              <a:t>50 %</a:t>
            </a:r>
            <a:endParaRPr lang="es-US" sz="2700" dirty="0">
              <a:solidFill>
                <a:srgbClr val="52295E"/>
              </a:solidFill>
              <a:latin typeface="Trebuchet MS" pitchFamily="34" charset="0"/>
              <a:ea typeface="Trebuchet MS" pitchFamily="34" charset="0"/>
              <a:cs typeface="Trebuchet MS" pitchFamily="34" charset="0"/>
              <a:sym typeface="Calibri" pitchFamily="34" charset="0"/>
            </a:endParaRPr>
          </a:p>
        </p:txBody>
      </p:sp>
      <p:sp>
        <p:nvSpPr>
          <p:cNvPr id="23" name="object 23"/>
          <p:cNvSpPr txBox="1"/>
          <p:nvPr/>
        </p:nvSpPr>
        <p:spPr>
          <a:xfrm>
            <a:off x="1665288" y="4792662"/>
            <a:ext cx="1776412" cy="369888"/>
          </a:xfrm>
          <a:prstGeom prst="rect">
            <a:avLst/>
          </a:prstGeom>
        </p:spPr>
        <p:txBody>
          <a:bodyPr lIns="0" tIns="0" rIns="0" bIns="0">
            <a:spAutoFit/>
          </a:bodyPr>
          <a:lstStyle>
            <a:lvl1pPr marL="565150" indent="-552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buSzPct val="100000"/>
            </a:pPr>
            <a:r>
              <a:rPr lang="es-US" sz="1200" b="1" dirty="0" smtClean="0">
                <a:solidFill>
                  <a:srgbClr val="0054A4"/>
                </a:solidFill>
                <a:latin typeface="Trebuchet MS" pitchFamily="34" charset="0"/>
                <a:ea typeface="Trebuchet MS" pitchFamily="34" charset="0"/>
                <a:cs typeface="Trebuchet MS" pitchFamily="34" charset="0"/>
                <a:sym typeface="Calibri" pitchFamily="34" charset="0"/>
              </a:rPr>
              <a:t>Padres de habla inglesa (n = 573)</a:t>
            </a:r>
            <a:endParaRPr lang="es-US" sz="1200" b="1" dirty="0">
              <a:solidFill>
                <a:srgbClr val="0054A4"/>
              </a:solidFill>
              <a:latin typeface="Trebuchet MS" pitchFamily="34" charset="0"/>
              <a:ea typeface="Trebuchet MS" pitchFamily="34" charset="0"/>
              <a:cs typeface="Trebuchet MS" pitchFamily="34" charset="0"/>
              <a:sym typeface="Calibri" pitchFamily="34" charset="0"/>
            </a:endParaRPr>
          </a:p>
        </p:txBody>
      </p:sp>
      <p:sp>
        <p:nvSpPr>
          <p:cNvPr id="24" name="object 24"/>
          <p:cNvSpPr txBox="1"/>
          <p:nvPr/>
        </p:nvSpPr>
        <p:spPr>
          <a:xfrm>
            <a:off x="6151563" y="4781550"/>
            <a:ext cx="1814512" cy="369887"/>
          </a:xfrm>
          <a:prstGeom prst="rect">
            <a:avLst/>
          </a:prstGeom>
        </p:spPr>
        <p:txBody>
          <a:bodyPr lIns="0" tIns="0" rIns="0" bIns="0">
            <a:spAutoFit/>
          </a:bodyPr>
          <a:lstStyle>
            <a:lvl1pPr marL="593725" indent="-5810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buSzPct val="100000"/>
            </a:pPr>
            <a:r>
              <a:rPr lang="es-US" sz="1200" b="1" dirty="0" smtClean="0">
                <a:solidFill>
                  <a:srgbClr val="6D377C"/>
                </a:solidFill>
                <a:latin typeface="Trebuchet MS" pitchFamily="34" charset="0"/>
                <a:ea typeface="Trebuchet MS" pitchFamily="34" charset="0"/>
                <a:cs typeface="Trebuchet MS" pitchFamily="34" charset="0"/>
                <a:sym typeface="Calibri" pitchFamily="34" charset="0"/>
              </a:rPr>
              <a:t>Padres de habla hispana (n = 250)</a:t>
            </a:r>
            <a:endParaRPr lang="es-US" sz="1200" b="1"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3" name="Rectangle 2"/>
          <p:cNvSpPr/>
          <p:nvPr/>
        </p:nvSpPr>
        <p:spPr>
          <a:xfrm>
            <a:off x="6209745" y="2064840"/>
            <a:ext cx="2532221" cy="964110"/>
          </a:xfrm>
          <a:prstGeom prst="rect">
            <a:avLst/>
          </a:prstGeom>
        </p:spPr>
        <p:txBody>
          <a:bodyPr wrap="square">
            <a:spAutoFit/>
          </a:bodyPr>
          <a:lstStyle/>
          <a:p>
            <a:pPr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ausentó un promedio </a:t>
            </a:r>
            <a:b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de </a:t>
            </a:r>
            <a:r>
              <a:rPr lang="es-US" sz="1400" b="1" u="sng" dirty="0" smtClean="0">
                <a:solidFill>
                  <a:srgbClr val="FFFFFF"/>
                </a:solidFill>
                <a:latin typeface="Trebuchet MS" pitchFamily="34" charset="0"/>
                <a:ea typeface="Trebuchet MS" pitchFamily="34" charset="0"/>
                <a:cs typeface="Trebuchet MS" pitchFamily="34" charset="0"/>
                <a:sym typeface="Calibri" pitchFamily="34" charset="0"/>
              </a:rPr>
              <a:t>más de 2 días por mes</a:t>
            </a:r>
          </a:p>
          <a:p>
            <a:pPr algn="ctr">
              <a:lnSpc>
                <a:spcPct val="103000"/>
              </a:lnSpc>
              <a:buSzPct val="100000"/>
            </a:pPr>
            <a:r>
              <a:rPr lang="es-US" sz="2700" dirty="0" smtClean="0">
                <a:solidFill>
                  <a:srgbClr val="FFFFFF"/>
                </a:solidFill>
                <a:latin typeface="Trebuchet MS" pitchFamily="34" charset="0"/>
                <a:ea typeface="Trebuchet MS" pitchFamily="34" charset="0"/>
                <a:cs typeface="Trebuchet MS" pitchFamily="34" charset="0"/>
                <a:sym typeface="Calibri" pitchFamily="34" charset="0"/>
              </a:rPr>
              <a:t>82 %</a:t>
            </a:r>
            <a:endParaRPr lang="es-US" sz="2700"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1507" name="object 3"/>
          <p:cNvSpPr>
            <a:spLocks noChangeArrowheads="1"/>
          </p:cNvSpPr>
          <p:nvPr/>
        </p:nvSpPr>
        <p:spPr bwMode="auto">
          <a:xfrm>
            <a:off x="8642350" y="4808538"/>
            <a:ext cx="293688" cy="2921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US" dirty="0"/>
          </a:p>
        </p:txBody>
      </p:sp>
      <p:sp>
        <p:nvSpPr>
          <p:cNvPr id="4" name="object 4"/>
          <p:cNvSpPr txBox="1">
            <a:spLocks noGrp="1"/>
          </p:cNvSpPr>
          <p:nvPr>
            <p:ph type="title"/>
          </p:nvPr>
        </p:nvSpPr>
        <p:spPr>
          <a:xfrm>
            <a:off x="336550" y="285750"/>
            <a:ext cx="8291513" cy="615553"/>
          </a:xfrm>
        </p:spPr>
        <p:txBody>
          <a:bodyPr/>
          <a:lstStyle/>
          <a:p>
            <a:pPr marL="12700"/>
            <a:r>
              <a:rPr lang="es-US" dirty="0" smtClean="0">
                <a:latin typeface="Trebuchet MS" pitchFamily="34" charset="0"/>
                <a:ea typeface="Trebuchet MS" pitchFamily="34" charset="0"/>
                <a:cs typeface="Trebuchet MS" pitchFamily="34" charset="0"/>
                <a:sym typeface="Calibri" pitchFamily="34" charset="0"/>
              </a:rPr>
              <a:t>No consideran que sea perjudicial que su hijo se ausente </a:t>
            </a:r>
            <a:br>
              <a:rPr lang="es-US" dirty="0" smtClean="0">
                <a:latin typeface="Trebuchet MS" pitchFamily="34" charset="0"/>
                <a:ea typeface="Trebuchet MS" pitchFamily="34" charset="0"/>
                <a:cs typeface="Trebuchet MS" pitchFamily="34" charset="0"/>
                <a:sym typeface="Calibri" pitchFamily="34" charset="0"/>
              </a:rPr>
            </a:br>
            <a:r>
              <a:rPr lang="es-US" dirty="0" smtClean="0">
                <a:latin typeface="Trebuchet MS" pitchFamily="34" charset="0"/>
                <a:ea typeface="Trebuchet MS" pitchFamily="34" charset="0"/>
                <a:cs typeface="Trebuchet MS" pitchFamily="34" charset="0"/>
                <a:sym typeface="Calibri" pitchFamily="34" charset="0"/>
              </a:rPr>
              <a:t>(en especial, entre el jardín de infantes y el quinto grado)</a:t>
            </a:r>
          </a:p>
        </p:txBody>
      </p:sp>
      <p:sp>
        <p:nvSpPr>
          <p:cNvPr id="21509" name="object 5"/>
          <p:cNvSpPr>
            <a:spLocks/>
          </p:cNvSpPr>
          <p:nvPr/>
        </p:nvSpPr>
        <p:spPr bwMode="auto">
          <a:xfrm>
            <a:off x="1666875" y="3735866"/>
            <a:ext cx="6248400" cy="0"/>
          </a:xfrm>
          <a:custGeom>
            <a:avLst/>
            <a:gdLst>
              <a:gd name="T0" fmla="*/ 0 w 6248400"/>
              <a:gd name="T1" fmla="*/ 6248400 w 6248400"/>
            </a:gdLst>
            <a:ahLst/>
            <a:cxnLst>
              <a:cxn ang="0">
                <a:pos x="T0" y="0"/>
              </a:cxn>
              <a:cxn ang="0">
                <a:pos x="T1" y="0"/>
              </a:cxn>
            </a:cxnLst>
            <a:rect l="0" t="0" r="r" b="b"/>
            <a:pathLst>
              <a:path w="6248400">
                <a:moveTo>
                  <a:pt x="0" y="0"/>
                </a:moveTo>
                <a:lnTo>
                  <a:pt x="6248400" y="0"/>
                </a:lnTo>
              </a:path>
            </a:pathLst>
          </a:custGeom>
          <a:noFill/>
          <a:ln w="57150">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0" name="object 6"/>
          <p:cNvSpPr>
            <a:spLocks/>
          </p:cNvSpPr>
          <p:nvPr/>
        </p:nvSpPr>
        <p:spPr bwMode="auto">
          <a:xfrm>
            <a:off x="1695450"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1" name="object 7"/>
          <p:cNvSpPr>
            <a:spLocks/>
          </p:cNvSpPr>
          <p:nvPr/>
        </p:nvSpPr>
        <p:spPr bwMode="auto">
          <a:xfrm>
            <a:off x="2676525"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2" name="object 8"/>
          <p:cNvSpPr>
            <a:spLocks/>
          </p:cNvSpPr>
          <p:nvPr/>
        </p:nvSpPr>
        <p:spPr bwMode="auto">
          <a:xfrm>
            <a:off x="3724275"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3" name="object 9"/>
          <p:cNvSpPr>
            <a:spLocks/>
          </p:cNvSpPr>
          <p:nvPr/>
        </p:nvSpPr>
        <p:spPr bwMode="auto">
          <a:xfrm>
            <a:off x="4762500"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4" name="object 10"/>
          <p:cNvSpPr>
            <a:spLocks/>
          </p:cNvSpPr>
          <p:nvPr/>
        </p:nvSpPr>
        <p:spPr bwMode="auto">
          <a:xfrm>
            <a:off x="5800725"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5" name="object 11"/>
          <p:cNvSpPr>
            <a:spLocks/>
          </p:cNvSpPr>
          <p:nvPr/>
        </p:nvSpPr>
        <p:spPr bwMode="auto">
          <a:xfrm>
            <a:off x="6848475"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6" name="object 12"/>
          <p:cNvSpPr>
            <a:spLocks/>
          </p:cNvSpPr>
          <p:nvPr/>
        </p:nvSpPr>
        <p:spPr bwMode="auto">
          <a:xfrm>
            <a:off x="7848600" y="3775075"/>
            <a:ext cx="57150" cy="0"/>
          </a:xfrm>
          <a:custGeom>
            <a:avLst/>
            <a:gdLst>
              <a:gd name="T0" fmla="*/ 0 w 57150"/>
              <a:gd name="T1" fmla="*/ 57150 w 57150"/>
            </a:gdLst>
            <a:ahLst/>
            <a:cxnLst>
              <a:cxn ang="0">
                <a:pos x="T0" y="0"/>
              </a:cxn>
              <a:cxn ang="0">
                <a:pos x="T1" y="0"/>
              </a:cxn>
            </a:cxnLst>
            <a:rect l="0" t="0" r="r" b="b"/>
            <a:pathLst>
              <a:path w="57150">
                <a:moveTo>
                  <a:pt x="0" y="0"/>
                </a:moveTo>
                <a:lnTo>
                  <a:pt x="57150" y="0"/>
                </a:lnTo>
              </a:path>
            </a:pathLst>
          </a:custGeom>
          <a:noFill/>
          <a:ln w="47625">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7" name="object 13"/>
          <p:cNvSpPr>
            <a:spLocks/>
          </p:cNvSpPr>
          <p:nvPr/>
        </p:nvSpPr>
        <p:spPr bwMode="auto">
          <a:xfrm>
            <a:off x="2190750" y="1931987"/>
            <a:ext cx="5200650" cy="1381125"/>
          </a:xfrm>
          <a:custGeom>
            <a:avLst/>
            <a:gdLst>
              <a:gd name="T0" fmla="*/ 0 w 5200650"/>
              <a:gd name="T1" fmla="*/ 1381125 h 1381125"/>
              <a:gd name="T2" fmla="*/ 1038225 w 5200650"/>
              <a:gd name="T3" fmla="*/ 981075 h 1381125"/>
              <a:gd name="T4" fmla="*/ 2076450 w 5200650"/>
              <a:gd name="T5" fmla="*/ 866775 h 1381125"/>
              <a:gd name="T6" fmla="*/ 3124200 w 5200650"/>
              <a:gd name="T7" fmla="*/ 666750 h 1381125"/>
              <a:gd name="T8" fmla="*/ 4162425 w 5200650"/>
              <a:gd name="T9" fmla="*/ 428625 h 1381125"/>
              <a:gd name="T10" fmla="*/ 5200650 w 5200650"/>
              <a:gd name="T11" fmla="*/ 0 h 1381125"/>
            </a:gdLst>
            <a:ahLst/>
            <a:cxnLst>
              <a:cxn ang="0">
                <a:pos x="T0" y="T1"/>
              </a:cxn>
              <a:cxn ang="0">
                <a:pos x="T2" y="T3"/>
              </a:cxn>
              <a:cxn ang="0">
                <a:pos x="T4" y="T5"/>
              </a:cxn>
              <a:cxn ang="0">
                <a:pos x="T6" y="T7"/>
              </a:cxn>
              <a:cxn ang="0">
                <a:pos x="T8" y="T9"/>
              </a:cxn>
              <a:cxn ang="0">
                <a:pos x="T10" y="T11"/>
              </a:cxn>
            </a:cxnLst>
            <a:rect l="0" t="0" r="r" b="b"/>
            <a:pathLst>
              <a:path w="5200650" h="1381125">
                <a:moveTo>
                  <a:pt x="0" y="1381125"/>
                </a:moveTo>
                <a:lnTo>
                  <a:pt x="1038225" y="981075"/>
                </a:lnTo>
                <a:lnTo>
                  <a:pt x="2076450" y="866775"/>
                </a:lnTo>
                <a:lnTo>
                  <a:pt x="3124200" y="666750"/>
                </a:lnTo>
                <a:lnTo>
                  <a:pt x="4162425" y="428625"/>
                </a:lnTo>
                <a:lnTo>
                  <a:pt x="5200650" y="0"/>
                </a:lnTo>
              </a:path>
            </a:pathLst>
          </a:custGeom>
          <a:noFill/>
          <a:ln w="76200">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18" name="object 14"/>
          <p:cNvSpPr>
            <a:spLocks/>
          </p:cNvSpPr>
          <p:nvPr/>
        </p:nvSpPr>
        <p:spPr bwMode="auto">
          <a:xfrm>
            <a:off x="2136775" y="3267075"/>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4 h 104775"/>
              <a:gd name="T18" fmla="*/ 72735 w 104775"/>
              <a:gd name="T19" fmla="*/ 100651 h 104775"/>
              <a:gd name="T20" fmla="*/ 89407 w 104775"/>
              <a:gd name="T21" fmla="*/ 89407 h 104775"/>
              <a:gd name="T22" fmla="*/ 100651 w 104775"/>
              <a:gd name="T23" fmla="*/ 72735 h 104775"/>
              <a:gd name="T24" fmla="*/ 104775 w 104775"/>
              <a:gd name="T25" fmla="*/ 52323 h 104775"/>
              <a:gd name="T26" fmla="*/ 100651 w 104775"/>
              <a:gd name="T27" fmla="*/ 31932 h 104775"/>
              <a:gd name="T28" fmla="*/ 89408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4"/>
                </a:lnTo>
                <a:lnTo>
                  <a:pt x="72735" y="100651"/>
                </a:lnTo>
                <a:lnTo>
                  <a:pt x="89407" y="89407"/>
                </a:lnTo>
                <a:lnTo>
                  <a:pt x="100651" y="72735"/>
                </a:lnTo>
                <a:lnTo>
                  <a:pt x="104775" y="52323"/>
                </a:lnTo>
                <a:lnTo>
                  <a:pt x="100651" y="31932"/>
                </a:lnTo>
                <a:lnTo>
                  <a:pt x="89408"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19" name="object 15"/>
          <p:cNvSpPr>
            <a:spLocks/>
          </p:cNvSpPr>
          <p:nvPr/>
        </p:nvSpPr>
        <p:spPr bwMode="auto">
          <a:xfrm>
            <a:off x="2136775" y="3267075"/>
            <a:ext cx="104775" cy="104775"/>
          </a:xfrm>
          <a:custGeom>
            <a:avLst/>
            <a:gdLst>
              <a:gd name="T0" fmla="*/ 104775 w 104775"/>
              <a:gd name="T1" fmla="*/ 52323 h 104775"/>
              <a:gd name="T2" fmla="*/ 100651 w 104775"/>
              <a:gd name="T3" fmla="*/ 72735 h 104775"/>
              <a:gd name="T4" fmla="*/ 89407 w 104775"/>
              <a:gd name="T5" fmla="*/ 89407 h 104775"/>
              <a:gd name="T6" fmla="*/ 72735 w 104775"/>
              <a:gd name="T7" fmla="*/ 100651 h 104775"/>
              <a:gd name="T8" fmla="*/ 52324 w 104775"/>
              <a:gd name="T9" fmla="*/ 104774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8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7" y="89407"/>
                </a:lnTo>
                <a:lnTo>
                  <a:pt x="72735" y="100651"/>
                </a:lnTo>
                <a:lnTo>
                  <a:pt x="52324" y="104774"/>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8"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20" name="object 16"/>
          <p:cNvSpPr>
            <a:spLocks/>
          </p:cNvSpPr>
          <p:nvPr/>
        </p:nvSpPr>
        <p:spPr bwMode="auto">
          <a:xfrm>
            <a:off x="3175000" y="2857500"/>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5 h 104775"/>
              <a:gd name="T18" fmla="*/ 72735 w 104775"/>
              <a:gd name="T19" fmla="*/ 100651 h 104775"/>
              <a:gd name="T20" fmla="*/ 89408 w 104775"/>
              <a:gd name="T21" fmla="*/ 89407 h 104775"/>
              <a:gd name="T22" fmla="*/ 100651 w 104775"/>
              <a:gd name="T23" fmla="*/ 72735 h 104775"/>
              <a:gd name="T24" fmla="*/ 104775 w 104775"/>
              <a:gd name="T25" fmla="*/ 52323 h 104775"/>
              <a:gd name="T26" fmla="*/ 100651 w 104775"/>
              <a:gd name="T27" fmla="*/ 31932 h 104775"/>
              <a:gd name="T28" fmla="*/ 89407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5"/>
                </a:lnTo>
                <a:lnTo>
                  <a:pt x="72735" y="100651"/>
                </a:lnTo>
                <a:lnTo>
                  <a:pt x="89408" y="89407"/>
                </a:lnTo>
                <a:lnTo>
                  <a:pt x="100651" y="72735"/>
                </a:lnTo>
                <a:lnTo>
                  <a:pt x="104775" y="52323"/>
                </a:lnTo>
                <a:lnTo>
                  <a:pt x="100651" y="31932"/>
                </a:lnTo>
                <a:lnTo>
                  <a:pt x="89407"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21" name="object 17"/>
          <p:cNvSpPr>
            <a:spLocks/>
          </p:cNvSpPr>
          <p:nvPr/>
        </p:nvSpPr>
        <p:spPr bwMode="auto">
          <a:xfrm>
            <a:off x="3175000" y="2857500"/>
            <a:ext cx="104775" cy="104775"/>
          </a:xfrm>
          <a:custGeom>
            <a:avLst/>
            <a:gdLst>
              <a:gd name="T0" fmla="*/ 104775 w 104775"/>
              <a:gd name="T1" fmla="*/ 52323 h 104775"/>
              <a:gd name="T2" fmla="*/ 100651 w 104775"/>
              <a:gd name="T3" fmla="*/ 72735 h 104775"/>
              <a:gd name="T4" fmla="*/ 89408 w 104775"/>
              <a:gd name="T5" fmla="*/ 89407 h 104775"/>
              <a:gd name="T6" fmla="*/ 72735 w 104775"/>
              <a:gd name="T7" fmla="*/ 100651 h 104775"/>
              <a:gd name="T8" fmla="*/ 52324 w 104775"/>
              <a:gd name="T9" fmla="*/ 104775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7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8" y="89407"/>
                </a:lnTo>
                <a:lnTo>
                  <a:pt x="72735" y="100651"/>
                </a:lnTo>
                <a:lnTo>
                  <a:pt x="52324" y="104775"/>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7"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22" name="object 18"/>
          <p:cNvSpPr>
            <a:spLocks/>
          </p:cNvSpPr>
          <p:nvPr/>
        </p:nvSpPr>
        <p:spPr bwMode="auto">
          <a:xfrm>
            <a:off x="4222750" y="2743200"/>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5 h 104775"/>
              <a:gd name="T18" fmla="*/ 72735 w 104775"/>
              <a:gd name="T19" fmla="*/ 100651 h 104775"/>
              <a:gd name="T20" fmla="*/ 89408 w 104775"/>
              <a:gd name="T21" fmla="*/ 89407 h 104775"/>
              <a:gd name="T22" fmla="*/ 100651 w 104775"/>
              <a:gd name="T23" fmla="*/ 72735 h 104775"/>
              <a:gd name="T24" fmla="*/ 104775 w 104775"/>
              <a:gd name="T25" fmla="*/ 52323 h 104775"/>
              <a:gd name="T26" fmla="*/ 100651 w 104775"/>
              <a:gd name="T27" fmla="*/ 31932 h 104775"/>
              <a:gd name="T28" fmla="*/ 89408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5"/>
                </a:lnTo>
                <a:lnTo>
                  <a:pt x="72735" y="100651"/>
                </a:lnTo>
                <a:lnTo>
                  <a:pt x="89408" y="89407"/>
                </a:lnTo>
                <a:lnTo>
                  <a:pt x="100651" y="72735"/>
                </a:lnTo>
                <a:lnTo>
                  <a:pt x="104775" y="52323"/>
                </a:lnTo>
                <a:lnTo>
                  <a:pt x="100651" y="31932"/>
                </a:lnTo>
                <a:lnTo>
                  <a:pt x="89408"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23" name="object 19"/>
          <p:cNvSpPr>
            <a:spLocks/>
          </p:cNvSpPr>
          <p:nvPr/>
        </p:nvSpPr>
        <p:spPr bwMode="auto">
          <a:xfrm>
            <a:off x="4222750" y="2743200"/>
            <a:ext cx="104775" cy="104775"/>
          </a:xfrm>
          <a:custGeom>
            <a:avLst/>
            <a:gdLst>
              <a:gd name="T0" fmla="*/ 104775 w 104775"/>
              <a:gd name="T1" fmla="*/ 52323 h 104775"/>
              <a:gd name="T2" fmla="*/ 100651 w 104775"/>
              <a:gd name="T3" fmla="*/ 72735 h 104775"/>
              <a:gd name="T4" fmla="*/ 89408 w 104775"/>
              <a:gd name="T5" fmla="*/ 89407 h 104775"/>
              <a:gd name="T6" fmla="*/ 72735 w 104775"/>
              <a:gd name="T7" fmla="*/ 100651 h 104775"/>
              <a:gd name="T8" fmla="*/ 52324 w 104775"/>
              <a:gd name="T9" fmla="*/ 104775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8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8" y="89407"/>
                </a:lnTo>
                <a:lnTo>
                  <a:pt x="72735" y="100651"/>
                </a:lnTo>
                <a:lnTo>
                  <a:pt x="52324" y="104775"/>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8"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24" name="object 20"/>
          <p:cNvSpPr>
            <a:spLocks/>
          </p:cNvSpPr>
          <p:nvPr/>
        </p:nvSpPr>
        <p:spPr bwMode="auto">
          <a:xfrm>
            <a:off x="5260975" y="2543175"/>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5 h 104775"/>
              <a:gd name="T18" fmla="*/ 72735 w 104775"/>
              <a:gd name="T19" fmla="*/ 100651 h 104775"/>
              <a:gd name="T20" fmla="*/ 89408 w 104775"/>
              <a:gd name="T21" fmla="*/ 89407 h 104775"/>
              <a:gd name="T22" fmla="*/ 100651 w 104775"/>
              <a:gd name="T23" fmla="*/ 72735 h 104775"/>
              <a:gd name="T24" fmla="*/ 104775 w 104775"/>
              <a:gd name="T25" fmla="*/ 52323 h 104775"/>
              <a:gd name="T26" fmla="*/ 100651 w 104775"/>
              <a:gd name="T27" fmla="*/ 31932 h 104775"/>
              <a:gd name="T28" fmla="*/ 89408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5"/>
                </a:lnTo>
                <a:lnTo>
                  <a:pt x="72735" y="100651"/>
                </a:lnTo>
                <a:lnTo>
                  <a:pt x="89408" y="89407"/>
                </a:lnTo>
                <a:lnTo>
                  <a:pt x="100651" y="72735"/>
                </a:lnTo>
                <a:lnTo>
                  <a:pt x="104775" y="52323"/>
                </a:lnTo>
                <a:lnTo>
                  <a:pt x="100651" y="31932"/>
                </a:lnTo>
                <a:lnTo>
                  <a:pt x="89408"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25" name="object 21"/>
          <p:cNvSpPr>
            <a:spLocks/>
          </p:cNvSpPr>
          <p:nvPr/>
        </p:nvSpPr>
        <p:spPr bwMode="auto">
          <a:xfrm>
            <a:off x="5260975" y="2543175"/>
            <a:ext cx="104775" cy="104775"/>
          </a:xfrm>
          <a:custGeom>
            <a:avLst/>
            <a:gdLst>
              <a:gd name="T0" fmla="*/ 104775 w 104775"/>
              <a:gd name="T1" fmla="*/ 52323 h 104775"/>
              <a:gd name="T2" fmla="*/ 100651 w 104775"/>
              <a:gd name="T3" fmla="*/ 72735 h 104775"/>
              <a:gd name="T4" fmla="*/ 89408 w 104775"/>
              <a:gd name="T5" fmla="*/ 89407 h 104775"/>
              <a:gd name="T6" fmla="*/ 72735 w 104775"/>
              <a:gd name="T7" fmla="*/ 100651 h 104775"/>
              <a:gd name="T8" fmla="*/ 52324 w 104775"/>
              <a:gd name="T9" fmla="*/ 104775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8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8" y="89407"/>
                </a:lnTo>
                <a:lnTo>
                  <a:pt x="72735" y="100651"/>
                </a:lnTo>
                <a:lnTo>
                  <a:pt x="52324" y="104775"/>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8"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26" name="object 22"/>
          <p:cNvSpPr>
            <a:spLocks/>
          </p:cNvSpPr>
          <p:nvPr/>
        </p:nvSpPr>
        <p:spPr bwMode="auto">
          <a:xfrm>
            <a:off x="6308725" y="2314575"/>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5 h 104775"/>
              <a:gd name="T18" fmla="*/ 72735 w 104775"/>
              <a:gd name="T19" fmla="*/ 100651 h 104775"/>
              <a:gd name="T20" fmla="*/ 89408 w 104775"/>
              <a:gd name="T21" fmla="*/ 89407 h 104775"/>
              <a:gd name="T22" fmla="*/ 100651 w 104775"/>
              <a:gd name="T23" fmla="*/ 72735 h 104775"/>
              <a:gd name="T24" fmla="*/ 104775 w 104775"/>
              <a:gd name="T25" fmla="*/ 52323 h 104775"/>
              <a:gd name="T26" fmla="*/ 100651 w 104775"/>
              <a:gd name="T27" fmla="*/ 31932 h 104775"/>
              <a:gd name="T28" fmla="*/ 89408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5"/>
                </a:lnTo>
                <a:lnTo>
                  <a:pt x="72735" y="100651"/>
                </a:lnTo>
                <a:lnTo>
                  <a:pt x="89408" y="89407"/>
                </a:lnTo>
                <a:lnTo>
                  <a:pt x="100651" y="72735"/>
                </a:lnTo>
                <a:lnTo>
                  <a:pt x="104775" y="52323"/>
                </a:lnTo>
                <a:lnTo>
                  <a:pt x="100651" y="31932"/>
                </a:lnTo>
                <a:lnTo>
                  <a:pt x="89408"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27" name="object 23"/>
          <p:cNvSpPr>
            <a:spLocks/>
          </p:cNvSpPr>
          <p:nvPr/>
        </p:nvSpPr>
        <p:spPr bwMode="auto">
          <a:xfrm>
            <a:off x="6308725" y="2314575"/>
            <a:ext cx="104775" cy="104775"/>
          </a:xfrm>
          <a:custGeom>
            <a:avLst/>
            <a:gdLst>
              <a:gd name="T0" fmla="*/ 104775 w 104775"/>
              <a:gd name="T1" fmla="*/ 52323 h 104775"/>
              <a:gd name="T2" fmla="*/ 100651 w 104775"/>
              <a:gd name="T3" fmla="*/ 72735 h 104775"/>
              <a:gd name="T4" fmla="*/ 89408 w 104775"/>
              <a:gd name="T5" fmla="*/ 89407 h 104775"/>
              <a:gd name="T6" fmla="*/ 72735 w 104775"/>
              <a:gd name="T7" fmla="*/ 100651 h 104775"/>
              <a:gd name="T8" fmla="*/ 52324 w 104775"/>
              <a:gd name="T9" fmla="*/ 104775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8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8" y="89407"/>
                </a:lnTo>
                <a:lnTo>
                  <a:pt x="72735" y="100651"/>
                </a:lnTo>
                <a:lnTo>
                  <a:pt x="52324" y="104775"/>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8"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28" name="object 24"/>
          <p:cNvSpPr>
            <a:spLocks/>
          </p:cNvSpPr>
          <p:nvPr/>
        </p:nvSpPr>
        <p:spPr bwMode="auto">
          <a:xfrm>
            <a:off x="7346950" y="1885950"/>
            <a:ext cx="104775" cy="104775"/>
          </a:xfrm>
          <a:custGeom>
            <a:avLst/>
            <a:gdLst>
              <a:gd name="T0" fmla="*/ 52324 w 104775"/>
              <a:gd name="T1" fmla="*/ 0 h 104775"/>
              <a:gd name="T2" fmla="*/ 31932 w 104775"/>
              <a:gd name="T3" fmla="*/ 4103 h 104775"/>
              <a:gd name="T4" fmla="*/ 15303 w 104775"/>
              <a:gd name="T5" fmla="*/ 15303 h 104775"/>
              <a:gd name="T6" fmla="*/ 4103 w 104775"/>
              <a:gd name="T7" fmla="*/ 31932 h 104775"/>
              <a:gd name="T8" fmla="*/ 0 w 104775"/>
              <a:gd name="T9" fmla="*/ 52323 h 104775"/>
              <a:gd name="T10" fmla="*/ 4103 w 104775"/>
              <a:gd name="T11" fmla="*/ 72735 h 104775"/>
              <a:gd name="T12" fmla="*/ 15303 w 104775"/>
              <a:gd name="T13" fmla="*/ 89407 h 104775"/>
              <a:gd name="T14" fmla="*/ 31932 w 104775"/>
              <a:gd name="T15" fmla="*/ 100651 h 104775"/>
              <a:gd name="T16" fmla="*/ 52324 w 104775"/>
              <a:gd name="T17" fmla="*/ 104775 h 104775"/>
              <a:gd name="T18" fmla="*/ 72735 w 104775"/>
              <a:gd name="T19" fmla="*/ 100651 h 104775"/>
              <a:gd name="T20" fmla="*/ 89407 w 104775"/>
              <a:gd name="T21" fmla="*/ 89407 h 104775"/>
              <a:gd name="T22" fmla="*/ 100651 w 104775"/>
              <a:gd name="T23" fmla="*/ 72735 h 104775"/>
              <a:gd name="T24" fmla="*/ 104775 w 104775"/>
              <a:gd name="T25" fmla="*/ 52323 h 104775"/>
              <a:gd name="T26" fmla="*/ 100651 w 104775"/>
              <a:gd name="T27" fmla="*/ 31932 h 104775"/>
              <a:gd name="T28" fmla="*/ 89407 w 104775"/>
              <a:gd name="T29" fmla="*/ 15303 h 104775"/>
              <a:gd name="T30" fmla="*/ 72735 w 104775"/>
              <a:gd name="T31" fmla="*/ 4103 h 104775"/>
              <a:gd name="T32" fmla="*/ 52324 w 104775"/>
              <a:gd name="T33" fmla="*/ 0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52324" y="0"/>
                </a:moveTo>
                <a:lnTo>
                  <a:pt x="31932" y="4103"/>
                </a:lnTo>
                <a:lnTo>
                  <a:pt x="15303" y="15303"/>
                </a:lnTo>
                <a:lnTo>
                  <a:pt x="4103" y="31932"/>
                </a:lnTo>
                <a:lnTo>
                  <a:pt x="0" y="52323"/>
                </a:lnTo>
                <a:lnTo>
                  <a:pt x="4103" y="72735"/>
                </a:lnTo>
                <a:lnTo>
                  <a:pt x="15303" y="89407"/>
                </a:lnTo>
                <a:lnTo>
                  <a:pt x="31932" y="100651"/>
                </a:lnTo>
                <a:lnTo>
                  <a:pt x="52324" y="104775"/>
                </a:lnTo>
                <a:lnTo>
                  <a:pt x="72735" y="100651"/>
                </a:lnTo>
                <a:lnTo>
                  <a:pt x="89407" y="89407"/>
                </a:lnTo>
                <a:lnTo>
                  <a:pt x="100651" y="72735"/>
                </a:lnTo>
                <a:lnTo>
                  <a:pt x="104775" y="52323"/>
                </a:lnTo>
                <a:lnTo>
                  <a:pt x="100651" y="31932"/>
                </a:lnTo>
                <a:lnTo>
                  <a:pt x="89407" y="15303"/>
                </a:lnTo>
                <a:lnTo>
                  <a:pt x="72735" y="4103"/>
                </a:lnTo>
                <a:lnTo>
                  <a:pt x="5232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29" name="object 25"/>
          <p:cNvSpPr>
            <a:spLocks/>
          </p:cNvSpPr>
          <p:nvPr/>
        </p:nvSpPr>
        <p:spPr bwMode="auto">
          <a:xfrm>
            <a:off x="7346950" y="1885950"/>
            <a:ext cx="104775" cy="104775"/>
          </a:xfrm>
          <a:custGeom>
            <a:avLst/>
            <a:gdLst>
              <a:gd name="T0" fmla="*/ 104775 w 104775"/>
              <a:gd name="T1" fmla="*/ 52323 h 104775"/>
              <a:gd name="T2" fmla="*/ 100651 w 104775"/>
              <a:gd name="T3" fmla="*/ 72735 h 104775"/>
              <a:gd name="T4" fmla="*/ 89407 w 104775"/>
              <a:gd name="T5" fmla="*/ 89407 h 104775"/>
              <a:gd name="T6" fmla="*/ 72735 w 104775"/>
              <a:gd name="T7" fmla="*/ 100651 h 104775"/>
              <a:gd name="T8" fmla="*/ 52324 w 104775"/>
              <a:gd name="T9" fmla="*/ 104775 h 104775"/>
              <a:gd name="T10" fmla="*/ 31932 w 104775"/>
              <a:gd name="T11" fmla="*/ 100651 h 104775"/>
              <a:gd name="T12" fmla="*/ 15303 w 104775"/>
              <a:gd name="T13" fmla="*/ 89407 h 104775"/>
              <a:gd name="T14" fmla="*/ 4103 w 104775"/>
              <a:gd name="T15" fmla="*/ 72735 h 104775"/>
              <a:gd name="T16" fmla="*/ 0 w 104775"/>
              <a:gd name="T17" fmla="*/ 52323 h 104775"/>
              <a:gd name="T18" fmla="*/ 4103 w 104775"/>
              <a:gd name="T19" fmla="*/ 31932 h 104775"/>
              <a:gd name="T20" fmla="*/ 15303 w 104775"/>
              <a:gd name="T21" fmla="*/ 15303 h 104775"/>
              <a:gd name="T22" fmla="*/ 31932 w 104775"/>
              <a:gd name="T23" fmla="*/ 4103 h 104775"/>
              <a:gd name="T24" fmla="*/ 52324 w 104775"/>
              <a:gd name="T25" fmla="*/ 0 h 104775"/>
              <a:gd name="T26" fmla="*/ 72735 w 104775"/>
              <a:gd name="T27" fmla="*/ 4103 h 104775"/>
              <a:gd name="T28" fmla="*/ 89407 w 104775"/>
              <a:gd name="T29" fmla="*/ 15303 h 104775"/>
              <a:gd name="T30" fmla="*/ 100651 w 104775"/>
              <a:gd name="T31" fmla="*/ 31932 h 104775"/>
              <a:gd name="T32" fmla="*/ 104775 w 104775"/>
              <a:gd name="T33" fmla="*/ 52323 h 10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775" h="104775">
                <a:moveTo>
                  <a:pt x="104775" y="52323"/>
                </a:moveTo>
                <a:lnTo>
                  <a:pt x="100651" y="72735"/>
                </a:lnTo>
                <a:lnTo>
                  <a:pt x="89407" y="89407"/>
                </a:lnTo>
                <a:lnTo>
                  <a:pt x="72735" y="100651"/>
                </a:lnTo>
                <a:lnTo>
                  <a:pt x="52324" y="104775"/>
                </a:lnTo>
                <a:lnTo>
                  <a:pt x="31932" y="100651"/>
                </a:lnTo>
                <a:lnTo>
                  <a:pt x="15303" y="89407"/>
                </a:lnTo>
                <a:lnTo>
                  <a:pt x="4103" y="72735"/>
                </a:lnTo>
                <a:lnTo>
                  <a:pt x="0" y="52323"/>
                </a:lnTo>
                <a:lnTo>
                  <a:pt x="4103" y="31932"/>
                </a:lnTo>
                <a:lnTo>
                  <a:pt x="15303" y="15303"/>
                </a:lnTo>
                <a:lnTo>
                  <a:pt x="31932" y="4103"/>
                </a:lnTo>
                <a:lnTo>
                  <a:pt x="52324" y="0"/>
                </a:lnTo>
                <a:lnTo>
                  <a:pt x="72735" y="4103"/>
                </a:lnTo>
                <a:lnTo>
                  <a:pt x="89407" y="15303"/>
                </a:lnTo>
                <a:lnTo>
                  <a:pt x="100651" y="31932"/>
                </a:lnTo>
                <a:lnTo>
                  <a:pt x="104775" y="52323"/>
                </a:lnTo>
                <a:close/>
              </a:path>
            </a:pathLst>
          </a:custGeom>
          <a:noFill/>
          <a:ln w="9534">
            <a:solidFill>
              <a:srgbClr val="0054A4"/>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0" name="object 26"/>
          <p:cNvSpPr>
            <a:spLocks/>
          </p:cNvSpPr>
          <p:nvPr/>
        </p:nvSpPr>
        <p:spPr bwMode="auto">
          <a:xfrm>
            <a:off x="2190750" y="1560512"/>
            <a:ext cx="5200650" cy="1066800"/>
          </a:xfrm>
          <a:custGeom>
            <a:avLst/>
            <a:gdLst>
              <a:gd name="T0" fmla="*/ 0 w 5200650"/>
              <a:gd name="T1" fmla="*/ 1009650 h 1066800"/>
              <a:gd name="T2" fmla="*/ 1038225 w 5200650"/>
              <a:gd name="T3" fmla="*/ 1066800 h 1066800"/>
              <a:gd name="T4" fmla="*/ 2076450 w 5200650"/>
              <a:gd name="T5" fmla="*/ 600075 h 1066800"/>
              <a:gd name="T6" fmla="*/ 3124200 w 5200650"/>
              <a:gd name="T7" fmla="*/ 371475 h 1066800"/>
              <a:gd name="T8" fmla="*/ 4162425 w 5200650"/>
              <a:gd name="T9" fmla="*/ 142875 h 1066800"/>
              <a:gd name="T10" fmla="*/ 5200650 w 5200650"/>
              <a:gd name="T11" fmla="*/ 0 h 1066800"/>
            </a:gdLst>
            <a:ahLst/>
            <a:cxnLst>
              <a:cxn ang="0">
                <a:pos x="T0" y="T1"/>
              </a:cxn>
              <a:cxn ang="0">
                <a:pos x="T2" y="T3"/>
              </a:cxn>
              <a:cxn ang="0">
                <a:pos x="T4" y="T5"/>
              </a:cxn>
              <a:cxn ang="0">
                <a:pos x="T6" y="T7"/>
              </a:cxn>
              <a:cxn ang="0">
                <a:pos x="T8" y="T9"/>
              </a:cxn>
              <a:cxn ang="0">
                <a:pos x="T10" y="T11"/>
              </a:cxn>
            </a:cxnLst>
            <a:rect l="0" t="0" r="r" b="b"/>
            <a:pathLst>
              <a:path w="5200650" h="1066800">
                <a:moveTo>
                  <a:pt x="0" y="1009650"/>
                </a:moveTo>
                <a:lnTo>
                  <a:pt x="1038225" y="1066800"/>
                </a:lnTo>
                <a:lnTo>
                  <a:pt x="2076450" y="600075"/>
                </a:lnTo>
                <a:lnTo>
                  <a:pt x="3124200" y="371475"/>
                </a:lnTo>
                <a:lnTo>
                  <a:pt x="4162425" y="142875"/>
                </a:lnTo>
                <a:lnTo>
                  <a:pt x="5200650" y="0"/>
                </a:lnTo>
              </a:path>
            </a:pathLst>
          </a:custGeom>
          <a:noFill/>
          <a:ln w="762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1" name="object 27"/>
          <p:cNvSpPr>
            <a:spLocks/>
          </p:cNvSpPr>
          <p:nvPr/>
        </p:nvSpPr>
        <p:spPr bwMode="auto">
          <a:xfrm>
            <a:off x="2136775" y="251460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32" name="object 28"/>
          <p:cNvSpPr>
            <a:spLocks/>
          </p:cNvSpPr>
          <p:nvPr/>
        </p:nvSpPr>
        <p:spPr bwMode="auto">
          <a:xfrm>
            <a:off x="2136775" y="251460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3" name="object 29"/>
          <p:cNvSpPr>
            <a:spLocks/>
          </p:cNvSpPr>
          <p:nvPr/>
        </p:nvSpPr>
        <p:spPr bwMode="auto">
          <a:xfrm>
            <a:off x="3175000" y="25717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34" name="object 30"/>
          <p:cNvSpPr>
            <a:spLocks/>
          </p:cNvSpPr>
          <p:nvPr/>
        </p:nvSpPr>
        <p:spPr bwMode="auto">
          <a:xfrm>
            <a:off x="3175000" y="25717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5" name="object 31"/>
          <p:cNvSpPr>
            <a:spLocks/>
          </p:cNvSpPr>
          <p:nvPr/>
        </p:nvSpPr>
        <p:spPr bwMode="auto">
          <a:xfrm>
            <a:off x="4222750" y="21145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36" name="object 32"/>
          <p:cNvSpPr>
            <a:spLocks/>
          </p:cNvSpPr>
          <p:nvPr/>
        </p:nvSpPr>
        <p:spPr bwMode="auto">
          <a:xfrm>
            <a:off x="4222750" y="21145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7" name="object 33"/>
          <p:cNvSpPr>
            <a:spLocks/>
          </p:cNvSpPr>
          <p:nvPr/>
        </p:nvSpPr>
        <p:spPr bwMode="auto">
          <a:xfrm>
            <a:off x="5260975" y="18859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38" name="object 34"/>
          <p:cNvSpPr>
            <a:spLocks/>
          </p:cNvSpPr>
          <p:nvPr/>
        </p:nvSpPr>
        <p:spPr bwMode="auto">
          <a:xfrm>
            <a:off x="5260975" y="18859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39" name="object 35"/>
          <p:cNvSpPr>
            <a:spLocks/>
          </p:cNvSpPr>
          <p:nvPr/>
        </p:nvSpPr>
        <p:spPr bwMode="auto">
          <a:xfrm>
            <a:off x="6308725" y="1647825"/>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40" name="object 36"/>
          <p:cNvSpPr>
            <a:spLocks/>
          </p:cNvSpPr>
          <p:nvPr/>
        </p:nvSpPr>
        <p:spPr bwMode="auto">
          <a:xfrm>
            <a:off x="6308725" y="1647825"/>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21541" name="object 37"/>
          <p:cNvSpPr>
            <a:spLocks/>
          </p:cNvSpPr>
          <p:nvPr/>
        </p:nvSpPr>
        <p:spPr bwMode="auto">
          <a:xfrm>
            <a:off x="7346950" y="15049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542" name="object 38"/>
          <p:cNvSpPr>
            <a:spLocks/>
          </p:cNvSpPr>
          <p:nvPr/>
        </p:nvSpPr>
        <p:spPr bwMode="auto">
          <a:xfrm>
            <a:off x="7346950" y="1504950"/>
            <a:ext cx="104775" cy="104775"/>
          </a:xfrm>
          <a:custGeom>
            <a:avLst/>
            <a:gdLst>
              <a:gd name="T0" fmla="*/ 0 w 104775"/>
              <a:gd name="T1" fmla="*/ 104775 h 104775"/>
              <a:gd name="T2" fmla="*/ 104775 w 104775"/>
              <a:gd name="T3" fmla="*/ 104775 h 104775"/>
              <a:gd name="T4" fmla="*/ 104775 w 104775"/>
              <a:gd name="T5" fmla="*/ 0 h 104775"/>
              <a:gd name="T6" fmla="*/ 0 w 104775"/>
              <a:gd name="T7" fmla="*/ 0 h 104775"/>
              <a:gd name="T8" fmla="*/ 0 w 104775"/>
              <a:gd name="T9" fmla="*/ 104775 h 104775"/>
            </a:gdLst>
            <a:ahLst/>
            <a:cxnLst>
              <a:cxn ang="0">
                <a:pos x="T0" y="T1"/>
              </a:cxn>
              <a:cxn ang="0">
                <a:pos x="T2" y="T3"/>
              </a:cxn>
              <a:cxn ang="0">
                <a:pos x="T4" y="T5"/>
              </a:cxn>
              <a:cxn ang="0">
                <a:pos x="T6" y="T7"/>
              </a:cxn>
              <a:cxn ang="0">
                <a:pos x="T8" y="T9"/>
              </a:cxn>
            </a:cxnLst>
            <a:rect l="0" t="0" r="r" b="b"/>
            <a:pathLst>
              <a:path w="104775" h="104775">
                <a:moveTo>
                  <a:pt x="0" y="104775"/>
                </a:moveTo>
                <a:lnTo>
                  <a:pt x="104775" y="104775"/>
                </a:lnTo>
                <a:lnTo>
                  <a:pt x="104775" y="0"/>
                </a:lnTo>
                <a:lnTo>
                  <a:pt x="0" y="0"/>
                </a:lnTo>
                <a:lnTo>
                  <a:pt x="0" y="104775"/>
                </a:lnTo>
                <a:close/>
              </a:path>
            </a:pathLst>
          </a:custGeom>
          <a:noFill/>
          <a:ln w="38100">
            <a:solidFill>
              <a:srgbClr val="6D377C"/>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39" name="object 39"/>
          <p:cNvSpPr txBox="1"/>
          <p:nvPr/>
        </p:nvSpPr>
        <p:spPr>
          <a:xfrm>
            <a:off x="2051050" y="3421062"/>
            <a:ext cx="341313"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23 %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61" name="object 61"/>
          <p:cNvSpPr txBox="1"/>
          <p:nvPr/>
        </p:nvSpPr>
        <p:spPr>
          <a:xfrm>
            <a:off x="238125" y="4895850"/>
            <a:ext cx="120650" cy="10259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775"/>
              </a:lnSpc>
              <a:buSzPct val="100000"/>
            </a:pPr>
            <a:r>
              <a:rPr lang="es-US" sz="600" dirty="0" smtClean="0">
                <a:solidFill>
                  <a:srgbClr val="77787A"/>
                </a:solidFill>
                <a:latin typeface="Trebuchet MS" pitchFamily="34" charset="0"/>
                <a:ea typeface="Trebuchet MS" pitchFamily="34" charset="0"/>
                <a:cs typeface="Trebuchet MS" pitchFamily="34" charset="0"/>
                <a:sym typeface="Calibri" pitchFamily="34" charset="0"/>
              </a:rPr>
              <a:t>18</a:t>
            </a:r>
            <a:endParaRPr lang="es-US" sz="6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62" name="object 62"/>
          <p:cNvSpPr txBox="1"/>
          <p:nvPr/>
        </p:nvSpPr>
        <p:spPr>
          <a:xfrm>
            <a:off x="708818" y="4781550"/>
            <a:ext cx="7740650" cy="333425"/>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325"/>
              </a:lnSpc>
              <a:buSzPct val="100000"/>
            </a:pPr>
            <a:r>
              <a:rPr lang="es-US" sz="1200" i="1" dirty="0" smtClean="0">
                <a:solidFill>
                  <a:srgbClr val="77787A"/>
                </a:solidFill>
                <a:latin typeface="Trebuchet MS" pitchFamily="34" charset="0"/>
                <a:ea typeface="Trebuchet MS" pitchFamily="34" charset="0"/>
                <a:cs typeface="Trebuchet MS" pitchFamily="34" charset="0"/>
                <a:sym typeface="Calibri" pitchFamily="34" charset="0"/>
              </a:rPr>
              <a:t>P: En una escala del 1 al 5, ¿qué tan perjudicial es que su hijo falte a la escuela cuando se encuentra </a:t>
            </a:r>
            <a:br>
              <a:rPr lang="es-US" sz="1200" i="1" dirty="0" smtClean="0">
                <a:solidFill>
                  <a:srgbClr val="77787A"/>
                </a:solidFill>
                <a:latin typeface="Trebuchet MS" pitchFamily="34" charset="0"/>
                <a:ea typeface="Trebuchet MS" pitchFamily="34" charset="0"/>
                <a:cs typeface="Trebuchet MS" pitchFamily="34" charset="0"/>
                <a:sym typeface="Calibri" pitchFamily="34" charset="0"/>
              </a:rPr>
            </a:br>
            <a:r>
              <a:rPr lang="es-US" sz="1200" i="1" dirty="0" smtClean="0">
                <a:solidFill>
                  <a:srgbClr val="77787A"/>
                </a:solidFill>
                <a:latin typeface="Trebuchet MS" pitchFamily="34" charset="0"/>
                <a:ea typeface="Trebuchet MS" pitchFamily="34" charset="0"/>
                <a:cs typeface="Trebuchet MS" pitchFamily="34" charset="0"/>
                <a:sym typeface="Calibri" pitchFamily="34" charset="0"/>
              </a:rPr>
              <a:t>en los siguientes grados?</a:t>
            </a:r>
            <a:endParaRPr lang="es-US" sz="1200" i="1"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0" name="object 40"/>
          <p:cNvSpPr txBox="1"/>
          <p:nvPr/>
        </p:nvSpPr>
        <p:spPr>
          <a:xfrm>
            <a:off x="4135438" y="2901950"/>
            <a:ext cx="436562"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41 %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1" name="object 41"/>
          <p:cNvSpPr txBox="1"/>
          <p:nvPr/>
        </p:nvSpPr>
        <p:spPr>
          <a:xfrm>
            <a:off x="5178424" y="2700337"/>
            <a:ext cx="38417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48 %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2" name="object 42"/>
          <p:cNvSpPr txBox="1"/>
          <p:nvPr/>
        </p:nvSpPr>
        <p:spPr>
          <a:xfrm>
            <a:off x="6221413" y="2468562"/>
            <a:ext cx="407986"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56 %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3" name="object 43"/>
          <p:cNvSpPr txBox="1"/>
          <p:nvPr/>
        </p:nvSpPr>
        <p:spPr>
          <a:xfrm>
            <a:off x="7264400" y="2036762"/>
            <a:ext cx="355600"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71 %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4" name="object 44"/>
          <p:cNvSpPr txBox="1"/>
          <p:nvPr/>
        </p:nvSpPr>
        <p:spPr>
          <a:xfrm>
            <a:off x="2051050" y="2670174"/>
            <a:ext cx="521493"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49 %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5" name="object 45"/>
          <p:cNvSpPr txBox="1"/>
          <p:nvPr/>
        </p:nvSpPr>
        <p:spPr>
          <a:xfrm>
            <a:off x="3200400" y="2728912"/>
            <a:ext cx="503238" cy="482600"/>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47 %</a:t>
            </a:r>
          </a:p>
          <a:p>
            <a:pPr>
              <a:spcBef>
                <a:spcPts val="825"/>
              </a:spcBef>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37 %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6" name="object 46"/>
          <p:cNvSpPr txBox="1"/>
          <p:nvPr/>
        </p:nvSpPr>
        <p:spPr>
          <a:xfrm>
            <a:off x="4135438" y="2266950"/>
            <a:ext cx="527050"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63 %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7" name="object 47"/>
          <p:cNvSpPr txBox="1"/>
          <p:nvPr/>
        </p:nvSpPr>
        <p:spPr>
          <a:xfrm>
            <a:off x="5178424" y="2036762"/>
            <a:ext cx="47307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71 %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8" name="object 48"/>
          <p:cNvSpPr txBox="1"/>
          <p:nvPr/>
        </p:nvSpPr>
        <p:spPr>
          <a:xfrm>
            <a:off x="6221412" y="1804987"/>
            <a:ext cx="407987"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79 %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49" name="object 49"/>
          <p:cNvSpPr txBox="1"/>
          <p:nvPr/>
        </p:nvSpPr>
        <p:spPr>
          <a:xfrm>
            <a:off x="7264400" y="1662112"/>
            <a:ext cx="355600"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84 %</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0" name="object 50"/>
          <p:cNvSpPr txBox="1"/>
          <p:nvPr/>
        </p:nvSpPr>
        <p:spPr>
          <a:xfrm>
            <a:off x="1614261" y="3843337"/>
            <a:ext cx="1128939" cy="36933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Antes del jardín de infantes</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1" name="object 51"/>
          <p:cNvSpPr txBox="1"/>
          <p:nvPr/>
        </p:nvSpPr>
        <p:spPr>
          <a:xfrm>
            <a:off x="2667000" y="3842702"/>
            <a:ext cx="1154112" cy="369967"/>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Jardín de infantes</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2" name="object 52"/>
          <p:cNvSpPr txBox="1"/>
          <p:nvPr/>
        </p:nvSpPr>
        <p:spPr>
          <a:xfrm>
            <a:off x="3810000" y="3843338"/>
            <a:ext cx="865187"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Grados 1 a 3</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3" name="object 53"/>
          <p:cNvSpPr txBox="1"/>
          <p:nvPr/>
        </p:nvSpPr>
        <p:spPr>
          <a:xfrm>
            <a:off x="4800600" y="3843337"/>
            <a:ext cx="91757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Grados 4 a 5</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4" name="object 54"/>
          <p:cNvSpPr txBox="1"/>
          <p:nvPr/>
        </p:nvSpPr>
        <p:spPr>
          <a:xfrm>
            <a:off x="5791200" y="3843337"/>
            <a:ext cx="113347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Escuela media</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55" name="object 55"/>
          <p:cNvSpPr txBox="1"/>
          <p:nvPr/>
        </p:nvSpPr>
        <p:spPr>
          <a:xfrm>
            <a:off x="1138238" y="1079566"/>
            <a:ext cx="6881811" cy="23083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500" i="1" dirty="0" smtClean="0">
                <a:solidFill>
                  <a:srgbClr val="0054A4"/>
                </a:solidFill>
                <a:latin typeface="Trebuchet MS" pitchFamily="34" charset="0"/>
                <a:ea typeface="Trebuchet MS" pitchFamily="34" charset="0"/>
                <a:cs typeface="Trebuchet MS" pitchFamily="34" charset="0"/>
                <a:sym typeface="Calibri" pitchFamily="34" charset="0"/>
              </a:rPr>
              <a:t>% de las personas que afirman que “es grave ausentarse en este nivel escolar”</a:t>
            </a:r>
            <a:endParaRPr lang="es-US" sz="1500" i="1" dirty="0">
              <a:solidFill>
                <a:srgbClr val="0054A4"/>
              </a:solidFill>
              <a:latin typeface="Trebuchet MS" pitchFamily="34" charset="0"/>
              <a:ea typeface="Trebuchet MS" pitchFamily="34" charset="0"/>
              <a:cs typeface="Trebuchet MS" pitchFamily="34" charset="0"/>
              <a:sym typeface="Calibri" pitchFamily="34" charset="0"/>
            </a:endParaRPr>
          </a:p>
        </p:txBody>
      </p:sp>
      <p:sp>
        <p:nvSpPr>
          <p:cNvPr id="56" name="object 56"/>
          <p:cNvSpPr txBox="1"/>
          <p:nvPr/>
        </p:nvSpPr>
        <p:spPr>
          <a:xfrm>
            <a:off x="598487" y="3160037"/>
            <a:ext cx="1425575" cy="430887"/>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400" b="1" dirty="0" smtClean="0">
                <a:solidFill>
                  <a:srgbClr val="0054A4"/>
                </a:solidFill>
                <a:latin typeface="Trebuchet MS" pitchFamily="34" charset="0"/>
                <a:ea typeface="Trebuchet MS" pitchFamily="34" charset="0"/>
                <a:cs typeface="Trebuchet MS" pitchFamily="34" charset="0"/>
                <a:sym typeface="Calibri" pitchFamily="34" charset="0"/>
              </a:rPr>
              <a:t>Padres de habla inglesa</a:t>
            </a:r>
            <a:endParaRPr lang="es-US" sz="1400" b="1" dirty="0">
              <a:solidFill>
                <a:srgbClr val="0054A4"/>
              </a:solidFill>
              <a:latin typeface="Trebuchet MS" pitchFamily="34" charset="0"/>
              <a:ea typeface="Trebuchet MS" pitchFamily="34" charset="0"/>
              <a:cs typeface="Trebuchet MS" pitchFamily="34" charset="0"/>
              <a:sym typeface="Calibri" pitchFamily="34" charset="0"/>
            </a:endParaRPr>
          </a:p>
        </p:txBody>
      </p:sp>
      <p:sp>
        <p:nvSpPr>
          <p:cNvPr id="58" name="object 58"/>
          <p:cNvSpPr txBox="1"/>
          <p:nvPr/>
        </p:nvSpPr>
        <p:spPr>
          <a:xfrm>
            <a:off x="592931" y="2264827"/>
            <a:ext cx="1460500" cy="430887"/>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400" b="1" dirty="0" smtClean="0">
                <a:solidFill>
                  <a:srgbClr val="6D377C"/>
                </a:solidFill>
                <a:latin typeface="Trebuchet MS" pitchFamily="34" charset="0"/>
                <a:ea typeface="Trebuchet MS" pitchFamily="34" charset="0"/>
                <a:cs typeface="Trebuchet MS" pitchFamily="34" charset="0"/>
                <a:sym typeface="Calibri" pitchFamily="34" charset="0"/>
              </a:rPr>
              <a:t>Padres de habla hispana</a:t>
            </a:r>
            <a:endParaRPr lang="es-US" sz="1400" b="1"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60" name="object 60"/>
          <p:cNvSpPr txBox="1"/>
          <p:nvPr/>
        </p:nvSpPr>
        <p:spPr>
          <a:xfrm>
            <a:off x="6858000" y="3843337"/>
            <a:ext cx="1162049" cy="36933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Escuela </a:t>
            </a:r>
            <a:br>
              <a:rPr lang="es-US" sz="1200" dirty="0" smtClean="0">
                <a:solidFill>
                  <a:srgbClr val="585A5C"/>
                </a:solidFill>
                <a:latin typeface="Trebuchet MS" pitchFamily="34" charset="0"/>
                <a:ea typeface="Trebuchet MS" pitchFamily="34" charset="0"/>
                <a:cs typeface="Trebuchet MS" pitchFamily="34" charset="0"/>
                <a:sym typeface="Calibri" pitchFamily="34" charset="0"/>
              </a:rPr>
            </a:br>
            <a:r>
              <a:rPr lang="es-US" sz="1200" dirty="0" smtClean="0">
                <a:solidFill>
                  <a:srgbClr val="585A5C"/>
                </a:solidFill>
                <a:latin typeface="Trebuchet MS" pitchFamily="34" charset="0"/>
                <a:ea typeface="Trebuchet MS" pitchFamily="34" charset="0"/>
                <a:cs typeface="Trebuchet MS" pitchFamily="34" charset="0"/>
                <a:sym typeface="Calibri" pitchFamily="34" charset="0"/>
              </a:rPr>
              <a:t>secundaria</a:t>
            </a:r>
            <a:endParaRPr lang="es-US" sz="1200"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2" name="Rectangle 1"/>
          <p:cNvSpPr/>
          <p:nvPr/>
        </p:nvSpPr>
        <p:spPr>
          <a:xfrm>
            <a:off x="5668963" y="4476750"/>
            <a:ext cx="3246437" cy="276999"/>
          </a:xfrm>
          <a:prstGeom prst="rect">
            <a:avLst/>
          </a:prstGeom>
        </p:spPr>
        <p:txBody>
          <a:bodyPr wrap="square">
            <a:spAutoFit/>
          </a:bodyPr>
          <a:lstStyle/>
          <a:p>
            <a:pPr algn="ctr">
              <a:spcBef>
                <a:spcPts val="250"/>
              </a:spcBef>
              <a:buSzPct val="100000"/>
            </a:pPr>
            <a:r>
              <a:rPr lang="es-AR" sz="1200" i="1" dirty="0" smtClean="0">
                <a:solidFill>
                  <a:srgbClr val="77787A"/>
                </a:solidFill>
                <a:latin typeface="Trebuchet MS" pitchFamily="34" charset="0"/>
                <a:ea typeface="Trebuchet MS" pitchFamily="34" charset="0"/>
                <a:cs typeface="Trebuchet MS" pitchFamily="34" charset="0"/>
                <a:sym typeface="Calibri" pitchFamily="34" charset="0"/>
              </a:rPr>
              <a:t>Base = todas las personas encuestadas</a:t>
            </a:r>
            <a:endParaRPr lang="es-US" sz="1200" i="1" dirty="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253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2532" name="object 4"/>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5" name="object 5"/>
          <p:cNvSpPr txBox="1"/>
          <p:nvPr/>
        </p:nvSpPr>
        <p:spPr>
          <a:xfrm>
            <a:off x="5697538" y="1809750"/>
            <a:ext cx="3208337" cy="254390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6000"/>
              </a:lnSpc>
              <a:buSzPct val="100000"/>
            </a:pPr>
            <a:r>
              <a:rPr lang="es-US" sz="1900" dirty="0" smtClean="0">
                <a:solidFill>
                  <a:srgbClr val="77787A"/>
                </a:solidFill>
                <a:latin typeface="Trebuchet MS" pitchFamily="34" charset="0"/>
                <a:ea typeface="Trebuchet MS" pitchFamily="34" charset="0"/>
                <a:cs typeface="Trebuchet MS" pitchFamily="34" charset="0"/>
                <a:sym typeface="Calibri" pitchFamily="34" charset="0"/>
              </a:rPr>
              <a:t>En última instancia, </a:t>
            </a:r>
            <a:br>
              <a:rPr lang="es-US" sz="1900" dirty="0" smtClean="0">
                <a:solidFill>
                  <a:srgbClr val="77787A"/>
                </a:solidFill>
                <a:latin typeface="Trebuchet MS" pitchFamily="34" charset="0"/>
                <a:ea typeface="Trebuchet MS" pitchFamily="34" charset="0"/>
                <a:cs typeface="Trebuchet MS" pitchFamily="34" charset="0"/>
                <a:sym typeface="Calibri" pitchFamily="34" charset="0"/>
              </a:rPr>
            </a:br>
            <a:r>
              <a:rPr lang="es-US" sz="1900" dirty="0" smtClean="0">
                <a:solidFill>
                  <a:srgbClr val="77787A"/>
                </a:solidFill>
                <a:latin typeface="Trebuchet MS" pitchFamily="34" charset="0"/>
                <a:ea typeface="Trebuchet MS" pitchFamily="34" charset="0"/>
                <a:cs typeface="Trebuchet MS" pitchFamily="34" charset="0"/>
                <a:sym typeface="Calibri" pitchFamily="34" charset="0"/>
              </a:rPr>
              <a:t>los padres relacionan </a:t>
            </a:r>
            <a:br>
              <a:rPr lang="es-US" sz="1900" dirty="0" smtClean="0">
                <a:solidFill>
                  <a:srgbClr val="77787A"/>
                </a:solidFill>
                <a:latin typeface="Trebuchet MS" pitchFamily="34" charset="0"/>
                <a:ea typeface="Trebuchet MS" pitchFamily="34" charset="0"/>
                <a:cs typeface="Trebuchet MS" pitchFamily="34" charset="0"/>
                <a:sym typeface="Calibri" pitchFamily="34" charset="0"/>
              </a:rPr>
            </a:br>
            <a:r>
              <a:rPr lang="es-US" sz="1900" dirty="0" smtClean="0">
                <a:solidFill>
                  <a:srgbClr val="77787A"/>
                </a:solidFill>
                <a:latin typeface="Trebuchet MS" pitchFamily="34" charset="0"/>
                <a:ea typeface="Trebuchet MS" pitchFamily="34" charset="0"/>
                <a:cs typeface="Trebuchet MS" pitchFamily="34" charset="0"/>
                <a:sym typeface="Calibri" pitchFamily="34" charset="0"/>
              </a:rPr>
              <a:t>las ausencias con el beneficio inmediato de quedarse en casa (ahora),</a:t>
            </a:r>
          </a:p>
          <a:p>
            <a:pPr>
              <a:buSzPct val="100000"/>
            </a:pPr>
            <a:endParaRPr lang="es-US" sz="1900" dirty="0" smtClean="0">
              <a:solidFill>
                <a:srgbClr val="77787A"/>
              </a:solidFill>
              <a:latin typeface="Trebuchet MS" pitchFamily="34" charset="0"/>
              <a:ea typeface="Trebuchet MS" pitchFamily="34" charset="0"/>
              <a:cs typeface="Trebuchet MS" pitchFamily="34" charset="0"/>
              <a:sym typeface="Calibri" pitchFamily="34" charset="0"/>
            </a:endParaRPr>
          </a:p>
          <a:p>
            <a:pPr>
              <a:lnSpc>
                <a:spcPct val="85000"/>
              </a:lnSpc>
              <a:buSzPct val="100000"/>
            </a:pPr>
            <a:r>
              <a:rPr lang="es-US" sz="1900" dirty="0" smtClean="0">
                <a:solidFill>
                  <a:srgbClr val="77787A"/>
                </a:solidFill>
                <a:latin typeface="Trebuchet MS" pitchFamily="34" charset="0"/>
                <a:ea typeface="Trebuchet MS" pitchFamily="34" charset="0"/>
                <a:cs typeface="Trebuchet MS" pitchFamily="34" charset="0"/>
                <a:sym typeface="Calibri" pitchFamily="34" charset="0"/>
              </a:rPr>
              <a:t>y no consideran las consecuencias a largo plazo de ausentarse de la escuela (en el futuro).</a:t>
            </a:r>
            <a:endParaRPr lang="es-US" sz="19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22534" name="object 6"/>
          <p:cNvSpPr>
            <a:spLocks noChangeArrowheads="1"/>
          </p:cNvSpPr>
          <p:nvPr/>
        </p:nvSpPr>
        <p:spPr bwMode="auto">
          <a:xfrm>
            <a:off x="269875" y="190500"/>
            <a:ext cx="5314950" cy="45497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D0EBD573-C183-4266-B7DC-5F311C05963D}"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19</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512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512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512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p:txBody>
          <a:bodyPr/>
          <a:lstStyle/>
          <a:p>
            <a:pPr marL="92075" algn="l"/>
            <a:r>
              <a:rPr lang="es-US" sz="2400" dirty="0" smtClean="0">
                <a:latin typeface="Trebuchet MS" pitchFamily="34" charset="0"/>
                <a:ea typeface="Trebuchet MS" pitchFamily="34" charset="0"/>
                <a:cs typeface="Trebuchet MS" pitchFamily="34" charset="0"/>
                <a:sym typeface="Calibri" pitchFamily="34" charset="0"/>
              </a:rPr>
              <a:t>Atributos de una campaña sólida</a:t>
            </a:r>
          </a:p>
        </p:txBody>
      </p:sp>
      <p:sp>
        <p:nvSpPr>
          <p:cNvPr id="5127" name="object 7"/>
          <p:cNvSpPr>
            <a:spLocks/>
          </p:cNvSpPr>
          <p:nvPr/>
        </p:nvSpPr>
        <p:spPr bwMode="auto">
          <a:xfrm>
            <a:off x="468313" y="3822700"/>
            <a:ext cx="1811337" cy="728663"/>
          </a:xfrm>
          <a:custGeom>
            <a:avLst/>
            <a:gdLst>
              <a:gd name="T0" fmla="*/ 1689138 w 1811020"/>
              <a:gd name="T1" fmla="*/ 0 h 728979"/>
              <a:gd name="T2" fmla="*/ 121437 w 1811020"/>
              <a:gd name="T3" fmla="*/ 0 h 728979"/>
              <a:gd name="T4" fmla="*/ 74168 w 1811020"/>
              <a:gd name="T5" fmla="*/ 9547 h 728979"/>
              <a:gd name="T6" fmla="*/ 35567 w 1811020"/>
              <a:gd name="T7" fmla="*/ 35580 h 728979"/>
              <a:gd name="T8" fmla="*/ 9543 w 1811020"/>
              <a:gd name="T9" fmla="*/ 74189 h 728979"/>
              <a:gd name="T10" fmla="*/ 0 w 1811020"/>
              <a:gd name="T11" fmla="*/ 121462 h 728979"/>
              <a:gd name="T12" fmla="*/ 0 w 1811020"/>
              <a:gd name="T13" fmla="*/ 607174 h 728979"/>
              <a:gd name="T14" fmla="*/ 9543 w 1811020"/>
              <a:gd name="T15" fmla="*/ 654441 h 728979"/>
              <a:gd name="T16" fmla="*/ 35567 w 1811020"/>
              <a:gd name="T17" fmla="*/ 693037 h 728979"/>
              <a:gd name="T18" fmla="*/ 74168 w 1811020"/>
              <a:gd name="T19" fmla="*/ 719057 h 728979"/>
              <a:gd name="T20" fmla="*/ 121437 w 1811020"/>
              <a:gd name="T21" fmla="*/ 728599 h 728979"/>
              <a:gd name="T22" fmla="*/ 1689138 w 1811020"/>
              <a:gd name="T23" fmla="*/ 728599 h 728979"/>
              <a:gd name="T24" fmla="*/ 1736397 w 1811020"/>
              <a:gd name="T25" fmla="*/ 719057 h 728979"/>
              <a:gd name="T26" fmla="*/ 1774990 w 1811020"/>
              <a:gd name="T27" fmla="*/ 693037 h 728979"/>
              <a:gd name="T28" fmla="*/ 1801009 w 1811020"/>
              <a:gd name="T29" fmla="*/ 654441 h 728979"/>
              <a:gd name="T30" fmla="*/ 1810550 w 1811020"/>
              <a:gd name="T31" fmla="*/ 607174 h 728979"/>
              <a:gd name="T32" fmla="*/ 1810550 w 1811020"/>
              <a:gd name="T33" fmla="*/ 121462 h 728979"/>
              <a:gd name="T34" fmla="*/ 1801009 w 1811020"/>
              <a:gd name="T35" fmla="*/ 74189 h 728979"/>
              <a:gd name="T36" fmla="*/ 1774990 w 1811020"/>
              <a:gd name="T37" fmla="*/ 35580 h 728979"/>
              <a:gd name="T38" fmla="*/ 1736397 w 1811020"/>
              <a:gd name="T39" fmla="*/ 9547 h 728979"/>
              <a:gd name="T40" fmla="*/ 1689138 w 1811020"/>
              <a:gd name="T41" fmla="*/ 0 h 728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1020" h="728979">
                <a:moveTo>
                  <a:pt x="1689138" y="0"/>
                </a:moveTo>
                <a:lnTo>
                  <a:pt x="121437" y="0"/>
                </a:lnTo>
                <a:lnTo>
                  <a:pt x="74168" y="9547"/>
                </a:lnTo>
                <a:lnTo>
                  <a:pt x="35567" y="35580"/>
                </a:lnTo>
                <a:lnTo>
                  <a:pt x="9543" y="74189"/>
                </a:lnTo>
                <a:lnTo>
                  <a:pt x="0" y="121462"/>
                </a:lnTo>
                <a:lnTo>
                  <a:pt x="0" y="607174"/>
                </a:lnTo>
                <a:lnTo>
                  <a:pt x="9543" y="654441"/>
                </a:lnTo>
                <a:lnTo>
                  <a:pt x="35567" y="693037"/>
                </a:lnTo>
                <a:lnTo>
                  <a:pt x="74168" y="719057"/>
                </a:lnTo>
                <a:lnTo>
                  <a:pt x="121437" y="728599"/>
                </a:lnTo>
                <a:lnTo>
                  <a:pt x="1689138" y="728599"/>
                </a:lnTo>
                <a:lnTo>
                  <a:pt x="1736397" y="719057"/>
                </a:lnTo>
                <a:lnTo>
                  <a:pt x="1774990" y="693037"/>
                </a:lnTo>
                <a:lnTo>
                  <a:pt x="1801009" y="654441"/>
                </a:lnTo>
                <a:lnTo>
                  <a:pt x="1810550" y="607174"/>
                </a:lnTo>
                <a:lnTo>
                  <a:pt x="1810550" y="121462"/>
                </a:lnTo>
                <a:lnTo>
                  <a:pt x="1801009" y="74189"/>
                </a:lnTo>
                <a:lnTo>
                  <a:pt x="1774990" y="35580"/>
                </a:lnTo>
                <a:lnTo>
                  <a:pt x="1736397" y="9547"/>
                </a:lnTo>
                <a:lnTo>
                  <a:pt x="1689138"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603250" y="3911600"/>
            <a:ext cx="1541463" cy="561975"/>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b="1" dirty="0" smtClean="0">
                <a:solidFill>
                  <a:srgbClr val="FFFFFF"/>
                </a:solidFill>
                <a:latin typeface="Trebuchet MS" pitchFamily="34" charset="0"/>
                <a:ea typeface="Trebuchet MS" pitchFamily="34" charset="0"/>
                <a:cs typeface="Trebuchet MS" pitchFamily="34" charset="0"/>
                <a:sym typeface="Calibri" pitchFamily="34" charset="0"/>
              </a:rPr>
              <a:t>Clara y</a:t>
            </a:r>
          </a:p>
          <a:p>
            <a:pPr algn="ctr">
              <a:buSzPct val="100000"/>
            </a:pPr>
            <a:r>
              <a:rPr lang="es-US" b="1" dirty="0" smtClean="0">
                <a:solidFill>
                  <a:srgbClr val="FFFFFF"/>
                </a:solidFill>
                <a:latin typeface="Trebuchet MS" pitchFamily="34" charset="0"/>
                <a:ea typeface="Trebuchet MS" pitchFamily="34" charset="0"/>
                <a:cs typeface="Trebuchet MS" pitchFamily="34" charset="0"/>
                <a:sym typeface="Calibri" pitchFamily="34" charset="0"/>
              </a:rPr>
              <a:t>enfocada</a:t>
            </a:r>
            <a:endParaRPr lang="es-US"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129" name="object 9"/>
          <p:cNvSpPr>
            <a:spLocks/>
          </p:cNvSpPr>
          <p:nvPr/>
        </p:nvSpPr>
        <p:spPr bwMode="auto">
          <a:xfrm>
            <a:off x="2601913" y="3822700"/>
            <a:ext cx="1808162" cy="730250"/>
          </a:xfrm>
          <a:custGeom>
            <a:avLst/>
            <a:gdLst>
              <a:gd name="T0" fmla="*/ 1686559 w 1808479"/>
              <a:gd name="T1" fmla="*/ 0 h 730250"/>
              <a:gd name="T2" fmla="*/ 121665 w 1808479"/>
              <a:gd name="T3" fmla="*/ 0 h 730250"/>
              <a:gd name="T4" fmla="*/ 74312 w 1808479"/>
              <a:gd name="T5" fmla="*/ 9562 h 730250"/>
              <a:gd name="T6" fmla="*/ 35639 w 1808479"/>
              <a:gd name="T7" fmla="*/ 35639 h 730250"/>
              <a:gd name="T8" fmla="*/ 9562 w 1808479"/>
              <a:gd name="T9" fmla="*/ 74312 h 730250"/>
              <a:gd name="T10" fmla="*/ 0 w 1808479"/>
              <a:gd name="T11" fmla="*/ 121666 h 730250"/>
              <a:gd name="T12" fmla="*/ 0 w 1808479"/>
              <a:gd name="T13" fmla="*/ 608228 h 730250"/>
              <a:gd name="T14" fmla="*/ 9562 w 1808479"/>
              <a:gd name="T15" fmla="*/ 655577 h 730250"/>
              <a:gd name="T16" fmla="*/ 35639 w 1808479"/>
              <a:gd name="T17" fmla="*/ 694242 h 730250"/>
              <a:gd name="T18" fmla="*/ 74312 w 1808479"/>
              <a:gd name="T19" fmla="*/ 720310 h 730250"/>
              <a:gd name="T20" fmla="*/ 121665 w 1808479"/>
              <a:gd name="T21" fmla="*/ 729869 h 730250"/>
              <a:gd name="T22" fmla="*/ 1686559 w 1808479"/>
              <a:gd name="T23" fmla="*/ 729869 h 730250"/>
              <a:gd name="T24" fmla="*/ 1733913 w 1808479"/>
              <a:gd name="T25" fmla="*/ 720310 h 730250"/>
              <a:gd name="T26" fmla="*/ 1772586 w 1808479"/>
              <a:gd name="T27" fmla="*/ 694242 h 730250"/>
              <a:gd name="T28" fmla="*/ 1798663 w 1808479"/>
              <a:gd name="T29" fmla="*/ 655577 h 730250"/>
              <a:gd name="T30" fmla="*/ 1808225 w 1808479"/>
              <a:gd name="T31" fmla="*/ 608228 h 730250"/>
              <a:gd name="T32" fmla="*/ 1808225 w 1808479"/>
              <a:gd name="T33" fmla="*/ 121666 h 730250"/>
              <a:gd name="T34" fmla="*/ 1798663 w 1808479"/>
              <a:gd name="T35" fmla="*/ 74312 h 730250"/>
              <a:gd name="T36" fmla="*/ 1772586 w 1808479"/>
              <a:gd name="T37" fmla="*/ 35639 h 730250"/>
              <a:gd name="T38" fmla="*/ 1733913 w 1808479"/>
              <a:gd name="T39" fmla="*/ 9562 h 730250"/>
              <a:gd name="T40" fmla="*/ 1686559 w 1808479"/>
              <a:gd name="T41" fmla="*/ 0 h 730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8479" h="730250">
                <a:moveTo>
                  <a:pt x="1686559" y="0"/>
                </a:moveTo>
                <a:lnTo>
                  <a:pt x="121665" y="0"/>
                </a:lnTo>
                <a:lnTo>
                  <a:pt x="74312" y="9562"/>
                </a:lnTo>
                <a:lnTo>
                  <a:pt x="35639" y="35639"/>
                </a:lnTo>
                <a:lnTo>
                  <a:pt x="9562" y="74312"/>
                </a:lnTo>
                <a:lnTo>
                  <a:pt x="0" y="121666"/>
                </a:lnTo>
                <a:lnTo>
                  <a:pt x="0" y="608228"/>
                </a:lnTo>
                <a:lnTo>
                  <a:pt x="9562" y="655577"/>
                </a:lnTo>
                <a:lnTo>
                  <a:pt x="35639" y="694242"/>
                </a:lnTo>
                <a:lnTo>
                  <a:pt x="74312" y="720310"/>
                </a:lnTo>
                <a:lnTo>
                  <a:pt x="121665" y="729869"/>
                </a:lnTo>
                <a:lnTo>
                  <a:pt x="1686559" y="729869"/>
                </a:lnTo>
                <a:lnTo>
                  <a:pt x="1733913" y="720310"/>
                </a:lnTo>
                <a:lnTo>
                  <a:pt x="1772586" y="694242"/>
                </a:lnTo>
                <a:lnTo>
                  <a:pt x="1798663" y="655577"/>
                </a:lnTo>
                <a:lnTo>
                  <a:pt x="1808225" y="608228"/>
                </a:lnTo>
                <a:lnTo>
                  <a:pt x="1808225" y="121666"/>
                </a:lnTo>
                <a:lnTo>
                  <a:pt x="1798663" y="74312"/>
                </a:lnTo>
                <a:lnTo>
                  <a:pt x="1772586" y="35639"/>
                </a:lnTo>
                <a:lnTo>
                  <a:pt x="1733913" y="9562"/>
                </a:lnTo>
                <a:lnTo>
                  <a:pt x="1686559"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 name="object 10"/>
          <p:cNvSpPr txBox="1"/>
          <p:nvPr/>
        </p:nvSpPr>
        <p:spPr>
          <a:xfrm>
            <a:off x="3052763" y="4049713"/>
            <a:ext cx="909637" cy="28416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b="1" dirty="0" smtClean="0">
                <a:solidFill>
                  <a:srgbClr val="FFFFFF"/>
                </a:solidFill>
                <a:latin typeface="Trebuchet MS" pitchFamily="34" charset="0"/>
                <a:ea typeface="Trebuchet MS" pitchFamily="34" charset="0"/>
                <a:cs typeface="Trebuchet MS" pitchFamily="34" charset="0"/>
                <a:sym typeface="Calibri" pitchFamily="34" charset="0"/>
              </a:rPr>
              <a:t>Tangible</a:t>
            </a:r>
            <a:endParaRPr lang="es-US"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131" name="object 11"/>
          <p:cNvSpPr>
            <a:spLocks/>
          </p:cNvSpPr>
          <p:nvPr/>
        </p:nvSpPr>
        <p:spPr bwMode="auto">
          <a:xfrm>
            <a:off x="4732338" y="3810000"/>
            <a:ext cx="1811337" cy="742950"/>
          </a:xfrm>
          <a:custGeom>
            <a:avLst/>
            <a:gdLst>
              <a:gd name="T0" fmla="*/ 1686940 w 1811020"/>
              <a:gd name="T1" fmla="*/ 0 h 741679"/>
              <a:gd name="T2" fmla="*/ 123443 w 1811020"/>
              <a:gd name="T3" fmla="*/ 0 h 741679"/>
              <a:gd name="T4" fmla="*/ 75384 w 1811020"/>
              <a:gd name="T5" fmla="*/ 9717 h 741679"/>
              <a:gd name="T6" fmla="*/ 36147 w 1811020"/>
              <a:gd name="T7" fmla="*/ 36209 h 741679"/>
              <a:gd name="T8" fmla="*/ 9697 w 1811020"/>
              <a:gd name="T9" fmla="*/ 75486 h 741679"/>
              <a:gd name="T10" fmla="*/ 0 w 1811020"/>
              <a:gd name="T11" fmla="*/ 123558 h 741679"/>
              <a:gd name="T12" fmla="*/ 0 w 1811020"/>
              <a:gd name="T13" fmla="*/ 617651 h 741679"/>
              <a:gd name="T14" fmla="*/ 9697 w 1811020"/>
              <a:gd name="T15" fmla="*/ 665733 h 741679"/>
              <a:gd name="T16" fmla="*/ 36147 w 1811020"/>
              <a:gd name="T17" fmla="*/ 704996 h 741679"/>
              <a:gd name="T18" fmla="*/ 75384 w 1811020"/>
              <a:gd name="T19" fmla="*/ 731466 h 741679"/>
              <a:gd name="T20" fmla="*/ 123443 w 1811020"/>
              <a:gd name="T21" fmla="*/ 741171 h 741679"/>
              <a:gd name="T22" fmla="*/ 1686940 w 1811020"/>
              <a:gd name="T23" fmla="*/ 741171 h 741679"/>
              <a:gd name="T24" fmla="*/ 1735020 w 1811020"/>
              <a:gd name="T25" fmla="*/ 731466 h 741679"/>
              <a:gd name="T26" fmla="*/ 1774301 w 1811020"/>
              <a:gd name="T27" fmla="*/ 704996 h 741679"/>
              <a:gd name="T28" fmla="*/ 1800794 w 1811020"/>
              <a:gd name="T29" fmla="*/ 665733 h 741679"/>
              <a:gd name="T30" fmla="*/ 1810511 w 1811020"/>
              <a:gd name="T31" fmla="*/ 617651 h 741679"/>
              <a:gd name="T32" fmla="*/ 1810511 w 1811020"/>
              <a:gd name="T33" fmla="*/ 123558 h 741679"/>
              <a:gd name="T34" fmla="*/ 1800794 w 1811020"/>
              <a:gd name="T35" fmla="*/ 75486 h 741679"/>
              <a:gd name="T36" fmla="*/ 1774301 w 1811020"/>
              <a:gd name="T37" fmla="*/ 36209 h 741679"/>
              <a:gd name="T38" fmla="*/ 1735020 w 1811020"/>
              <a:gd name="T39" fmla="*/ 9717 h 741679"/>
              <a:gd name="T40" fmla="*/ 1686940 w 1811020"/>
              <a:gd name="T41" fmla="*/ 0 h 74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1020" h="741679">
                <a:moveTo>
                  <a:pt x="1686940" y="0"/>
                </a:moveTo>
                <a:lnTo>
                  <a:pt x="123443" y="0"/>
                </a:lnTo>
                <a:lnTo>
                  <a:pt x="75384" y="9717"/>
                </a:lnTo>
                <a:lnTo>
                  <a:pt x="36147" y="36209"/>
                </a:lnTo>
                <a:lnTo>
                  <a:pt x="9697" y="75486"/>
                </a:lnTo>
                <a:lnTo>
                  <a:pt x="0" y="123558"/>
                </a:lnTo>
                <a:lnTo>
                  <a:pt x="0" y="617651"/>
                </a:lnTo>
                <a:lnTo>
                  <a:pt x="9697" y="665733"/>
                </a:lnTo>
                <a:lnTo>
                  <a:pt x="36147" y="704996"/>
                </a:lnTo>
                <a:lnTo>
                  <a:pt x="75384" y="731466"/>
                </a:lnTo>
                <a:lnTo>
                  <a:pt x="123443" y="741171"/>
                </a:lnTo>
                <a:lnTo>
                  <a:pt x="1686940" y="741171"/>
                </a:lnTo>
                <a:lnTo>
                  <a:pt x="1735020" y="731466"/>
                </a:lnTo>
                <a:lnTo>
                  <a:pt x="1774301" y="704996"/>
                </a:lnTo>
                <a:lnTo>
                  <a:pt x="1800794" y="665733"/>
                </a:lnTo>
                <a:lnTo>
                  <a:pt x="1810511" y="617651"/>
                </a:lnTo>
                <a:lnTo>
                  <a:pt x="1810511" y="123558"/>
                </a:lnTo>
                <a:lnTo>
                  <a:pt x="1800794" y="75486"/>
                </a:lnTo>
                <a:lnTo>
                  <a:pt x="1774301" y="36209"/>
                </a:lnTo>
                <a:lnTo>
                  <a:pt x="1735020" y="9717"/>
                </a:lnTo>
                <a:lnTo>
                  <a:pt x="1686940"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 name="object 12"/>
          <p:cNvSpPr txBox="1"/>
          <p:nvPr/>
        </p:nvSpPr>
        <p:spPr>
          <a:xfrm>
            <a:off x="4953000" y="4041775"/>
            <a:ext cx="1371599" cy="285750"/>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b="1" dirty="0" smtClean="0">
                <a:solidFill>
                  <a:srgbClr val="FFFFFF"/>
                </a:solidFill>
                <a:latin typeface="Trebuchet MS" pitchFamily="34" charset="0"/>
                <a:ea typeface="Trebuchet MS" pitchFamily="34" charset="0"/>
                <a:cs typeface="Trebuchet MS" pitchFamily="34" charset="0"/>
                <a:sym typeface="Calibri" pitchFamily="34" charset="0"/>
              </a:rPr>
              <a:t>Pertinente</a:t>
            </a:r>
            <a:endParaRPr lang="es-US"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133" name="object 13"/>
          <p:cNvSpPr>
            <a:spLocks/>
          </p:cNvSpPr>
          <p:nvPr/>
        </p:nvSpPr>
        <p:spPr bwMode="auto">
          <a:xfrm>
            <a:off x="6864350" y="3810000"/>
            <a:ext cx="1811338" cy="742950"/>
          </a:xfrm>
          <a:custGeom>
            <a:avLst/>
            <a:gdLst>
              <a:gd name="T0" fmla="*/ 1687068 w 1811020"/>
              <a:gd name="T1" fmla="*/ 0 h 741679"/>
              <a:gd name="T2" fmla="*/ 123571 w 1811020"/>
              <a:gd name="T3" fmla="*/ 0 h 741679"/>
              <a:gd name="T4" fmla="*/ 75491 w 1811020"/>
              <a:gd name="T5" fmla="*/ 9717 h 741679"/>
              <a:gd name="T6" fmla="*/ 36210 w 1811020"/>
              <a:gd name="T7" fmla="*/ 36209 h 741679"/>
              <a:gd name="T8" fmla="*/ 9717 w 1811020"/>
              <a:gd name="T9" fmla="*/ 75486 h 741679"/>
              <a:gd name="T10" fmla="*/ 0 w 1811020"/>
              <a:gd name="T11" fmla="*/ 123558 h 741679"/>
              <a:gd name="T12" fmla="*/ 0 w 1811020"/>
              <a:gd name="T13" fmla="*/ 617651 h 741679"/>
              <a:gd name="T14" fmla="*/ 9717 w 1811020"/>
              <a:gd name="T15" fmla="*/ 665733 h 741679"/>
              <a:gd name="T16" fmla="*/ 36210 w 1811020"/>
              <a:gd name="T17" fmla="*/ 704996 h 741679"/>
              <a:gd name="T18" fmla="*/ 75491 w 1811020"/>
              <a:gd name="T19" fmla="*/ 731466 h 741679"/>
              <a:gd name="T20" fmla="*/ 123571 w 1811020"/>
              <a:gd name="T21" fmla="*/ 741171 h 741679"/>
              <a:gd name="T22" fmla="*/ 1687068 w 1811020"/>
              <a:gd name="T23" fmla="*/ 741171 h 741679"/>
              <a:gd name="T24" fmla="*/ 1735127 w 1811020"/>
              <a:gd name="T25" fmla="*/ 731466 h 741679"/>
              <a:gd name="T26" fmla="*/ 1774364 w 1811020"/>
              <a:gd name="T27" fmla="*/ 704996 h 741679"/>
              <a:gd name="T28" fmla="*/ 1800814 w 1811020"/>
              <a:gd name="T29" fmla="*/ 665733 h 741679"/>
              <a:gd name="T30" fmla="*/ 1810512 w 1811020"/>
              <a:gd name="T31" fmla="*/ 617651 h 741679"/>
              <a:gd name="T32" fmla="*/ 1810512 w 1811020"/>
              <a:gd name="T33" fmla="*/ 123558 h 741679"/>
              <a:gd name="T34" fmla="*/ 1800814 w 1811020"/>
              <a:gd name="T35" fmla="*/ 75486 h 741679"/>
              <a:gd name="T36" fmla="*/ 1774364 w 1811020"/>
              <a:gd name="T37" fmla="*/ 36209 h 741679"/>
              <a:gd name="T38" fmla="*/ 1735127 w 1811020"/>
              <a:gd name="T39" fmla="*/ 9717 h 741679"/>
              <a:gd name="T40" fmla="*/ 1687068 w 1811020"/>
              <a:gd name="T41" fmla="*/ 0 h 74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1020" h="741679">
                <a:moveTo>
                  <a:pt x="1687068" y="0"/>
                </a:moveTo>
                <a:lnTo>
                  <a:pt x="123571" y="0"/>
                </a:lnTo>
                <a:lnTo>
                  <a:pt x="75491" y="9717"/>
                </a:lnTo>
                <a:lnTo>
                  <a:pt x="36210" y="36209"/>
                </a:lnTo>
                <a:lnTo>
                  <a:pt x="9717" y="75486"/>
                </a:lnTo>
                <a:lnTo>
                  <a:pt x="0" y="123558"/>
                </a:lnTo>
                <a:lnTo>
                  <a:pt x="0" y="617651"/>
                </a:lnTo>
                <a:lnTo>
                  <a:pt x="9717" y="665733"/>
                </a:lnTo>
                <a:lnTo>
                  <a:pt x="36210" y="704996"/>
                </a:lnTo>
                <a:lnTo>
                  <a:pt x="75491" y="731466"/>
                </a:lnTo>
                <a:lnTo>
                  <a:pt x="123571" y="741171"/>
                </a:lnTo>
                <a:lnTo>
                  <a:pt x="1687068" y="741171"/>
                </a:lnTo>
                <a:lnTo>
                  <a:pt x="1735127" y="731466"/>
                </a:lnTo>
                <a:lnTo>
                  <a:pt x="1774364" y="704996"/>
                </a:lnTo>
                <a:lnTo>
                  <a:pt x="1800814" y="665733"/>
                </a:lnTo>
                <a:lnTo>
                  <a:pt x="1810512" y="617651"/>
                </a:lnTo>
                <a:lnTo>
                  <a:pt x="1810512" y="123558"/>
                </a:lnTo>
                <a:lnTo>
                  <a:pt x="1800814" y="75486"/>
                </a:lnTo>
                <a:lnTo>
                  <a:pt x="1774364" y="36209"/>
                </a:lnTo>
                <a:lnTo>
                  <a:pt x="1735127" y="9717"/>
                </a:lnTo>
                <a:lnTo>
                  <a:pt x="1687068"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4" name="object 14"/>
          <p:cNvSpPr txBox="1"/>
          <p:nvPr/>
        </p:nvSpPr>
        <p:spPr>
          <a:xfrm>
            <a:off x="7216775" y="4041775"/>
            <a:ext cx="1111250" cy="28575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b="1" dirty="0" smtClean="0">
                <a:solidFill>
                  <a:srgbClr val="FFFFFF"/>
                </a:solidFill>
                <a:latin typeface="Trebuchet MS" pitchFamily="34" charset="0"/>
                <a:ea typeface="Trebuchet MS" pitchFamily="34" charset="0"/>
                <a:cs typeface="Trebuchet MS" pitchFamily="34" charset="0"/>
                <a:sym typeface="Calibri" pitchFamily="34" charset="0"/>
              </a:rPr>
              <a:t>Emotiva</a:t>
            </a:r>
            <a:endParaRPr lang="es-US"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135" name="object 15"/>
          <p:cNvSpPr>
            <a:spLocks noChangeArrowheads="1"/>
          </p:cNvSpPr>
          <p:nvPr/>
        </p:nvSpPr>
        <p:spPr bwMode="auto">
          <a:xfrm>
            <a:off x="241300" y="620713"/>
            <a:ext cx="8639175" cy="304323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6" name="object 16"/>
          <p:cNvSpPr txBox="1"/>
          <p:nvPr/>
        </p:nvSpPr>
        <p:spPr>
          <a:xfrm>
            <a:off x="130175" y="4873625"/>
            <a:ext cx="96838" cy="112713"/>
          </a:xfrm>
          <a:prstGeom prst="rect">
            <a:avLst/>
          </a:prstGeom>
        </p:spPr>
        <p:txBody>
          <a:bodyPr lIns="0" tIns="635" rIns="0" bIns="0">
            <a:spAutoFit/>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fld id="{AAA74CE8-0E1F-40D1-A1E8-04EF5D04AD25}" type="slidenum">
              <a:rPr lang="es-AR" sz="600">
                <a:solidFill>
                  <a:srgbClr val="77787A"/>
                </a:solidFill>
                <a:latin typeface="Trebuchet MS" pitchFamily="34" charset="0"/>
                <a:ea typeface="Trebuchet MS" pitchFamily="34" charset="0"/>
                <a:cs typeface="Trebuchet MS" pitchFamily="34" charset="0"/>
                <a:sym typeface="Calibri" pitchFamily="34" charset="0"/>
              </a:rPr>
              <a:pPr>
                <a:buSzPct val="100000"/>
              </a:pPr>
              <a:t>2</a:t>
            </a:fld>
            <a:endParaRPr lang="es-AR" sz="60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355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355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355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Comprobación de los conceptos</a:t>
            </a:r>
          </a:p>
        </p:txBody>
      </p:sp>
      <p:sp>
        <p:nvSpPr>
          <p:cNvPr id="23559" name="object 7"/>
          <p:cNvSpPr>
            <a:spLocks/>
          </p:cNvSpPr>
          <p:nvPr/>
        </p:nvSpPr>
        <p:spPr bwMode="auto">
          <a:xfrm>
            <a:off x="415925" y="628650"/>
            <a:ext cx="4068763" cy="4014788"/>
          </a:xfrm>
          <a:custGeom>
            <a:avLst/>
            <a:gdLst>
              <a:gd name="T0" fmla="*/ 668997 w 4069715"/>
              <a:gd name="T1" fmla="*/ 0 h 4013835"/>
              <a:gd name="T2" fmla="*/ 574349 w 4069715"/>
              <a:gd name="T3" fmla="*/ 6642 h 4013835"/>
              <a:gd name="T4" fmla="*/ 483780 w 4069715"/>
              <a:gd name="T5" fmla="*/ 25965 h 4013835"/>
              <a:gd name="T6" fmla="*/ 398197 w 4069715"/>
              <a:gd name="T7" fmla="*/ 57064 h 4013835"/>
              <a:gd name="T8" fmla="*/ 318505 w 4069715"/>
              <a:gd name="T9" fmla="*/ 99033 h 4013835"/>
              <a:gd name="T10" fmla="*/ 245610 w 4069715"/>
              <a:gd name="T11" fmla="*/ 150967 h 4013835"/>
              <a:gd name="T12" fmla="*/ 180416 w 4069715"/>
              <a:gd name="T13" fmla="*/ 211961 h 4013835"/>
              <a:gd name="T14" fmla="*/ 123831 w 4069715"/>
              <a:gd name="T15" fmla="*/ 281109 h 4013835"/>
              <a:gd name="T16" fmla="*/ 76759 w 4069715"/>
              <a:gd name="T17" fmla="*/ 357506 h 4013835"/>
              <a:gd name="T18" fmla="*/ 40106 w 4069715"/>
              <a:gd name="T19" fmla="*/ 440246 h 4013835"/>
              <a:gd name="T20" fmla="*/ 14777 w 4069715"/>
              <a:gd name="T21" fmla="*/ 528425 h 4013835"/>
              <a:gd name="T22" fmla="*/ 1679 w 4069715"/>
              <a:gd name="T23" fmla="*/ 621136 h 4013835"/>
              <a:gd name="T24" fmla="*/ 0 w 4069715"/>
              <a:gd name="T25" fmla="*/ 3344849 h 4013835"/>
              <a:gd name="T26" fmla="*/ 6643 w 4069715"/>
              <a:gd name="T27" fmla="*/ 3439495 h 4013835"/>
              <a:gd name="T28" fmla="*/ 25969 w 4069715"/>
              <a:gd name="T29" fmla="*/ 3530061 h 4013835"/>
              <a:gd name="T30" fmla="*/ 57073 w 4069715"/>
              <a:gd name="T31" fmla="*/ 3615642 h 4013835"/>
              <a:gd name="T32" fmla="*/ 99049 w 4069715"/>
              <a:gd name="T33" fmla="*/ 3695332 h 4013835"/>
              <a:gd name="T34" fmla="*/ 150991 w 4069715"/>
              <a:gd name="T35" fmla="*/ 3768227 h 4013835"/>
              <a:gd name="T36" fmla="*/ 211994 w 4069715"/>
              <a:gd name="T37" fmla="*/ 3833419 h 4013835"/>
              <a:gd name="T38" fmla="*/ 281151 w 4069715"/>
              <a:gd name="T39" fmla="*/ 3890004 h 4013835"/>
              <a:gd name="T40" fmla="*/ 357558 w 4069715"/>
              <a:gd name="T41" fmla="*/ 3937076 h 4013835"/>
              <a:gd name="T42" fmla="*/ 440309 w 4069715"/>
              <a:gd name="T43" fmla="*/ 3973728 h 4013835"/>
              <a:gd name="T44" fmla="*/ 528498 w 4069715"/>
              <a:gd name="T45" fmla="*/ 3999057 h 4013835"/>
              <a:gd name="T46" fmla="*/ 621220 w 4069715"/>
              <a:gd name="T47" fmla="*/ 4012155 h 4013835"/>
              <a:gd name="T48" fmla="*/ 3400336 w 4069715"/>
              <a:gd name="T49" fmla="*/ 4013835 h 4013835"/>
              <a:gd name="T50" fmla="*/ 3494974 w 4069715"/>
              <a:gd name="T51" fmla="*/ 4007191 h 4013835"/>
              <a:gd name="T52" fmla="*/ 3585532 w 4069715"/>
              <a:gd name="T53" fmla="*/ 3987865 h 4013835"/>
              <a:gd name="T54" fmla="*/ 3671104 w 4069715"/>
              <a:gd name="T55" fmla="*/ 3956761 h 4013835"/>
              <a:gd name="T56" fmla="*/ 3750786 w 4069715"/>
              <a:gd name="T57" fmla="*/ 3914786 h 4013835"/>
              <a:gd name="T58" fmla="*/ 3823672 w 4069715"/>
              <a:gd name="T59" fmla="*/ 3862844 h 4013835"/>
              <a:gd name="T60" fmla="*/ 3888856 w 4069715"/>
              <a:gd name="T61" fmla="*/ 3801842 h 4013835"/>
              <a:gd name="T62" fmla="*/ 3945433 w 4069715"/>
              <a:gd name="T63" fmla="*/ 3732686 h 4013835"/>
              <a:gd name="T64" fmla="*/ 3992498 w 4069715"/>
              <a:gd name="T65" fmla="*/ 3656280 h 4013835"/>
              <a:gd name="T66" fmla="*/ 4029145 w 4069715"/>
              <a:gd name="T67" fmla="*/ 3573531 h 4013835"/>
              <a:gd name="T68" fmla="*/ 4054469 w 4069715"/>
              <a:gd name="T69" fmla="*/ 3485344 h 4013835"/>
              <a:gd name="T70" fmla="*/ 4067565 w 4069715"/>
              <a:gd name="T71" fmla="*/ 3392625 h 4013835"/>
              <a:gd name="T72" fmla="*/ 4069245 w 4069715"/>
              <a:gd name="T73" fmla="*/ 668909 h 4013835"/>
              <a:gd name="T74" fmla="*/ 4062602 w 4069715"/>
              <a:gd name="T75" fmla="*/ 574270 h 4013835"/>
              <a:gd name="T76" fmla="*/ 4043279 w 4069715"/>
              <a:gd name="T77" fmla="*/ 483712 h 4013835"/>
              <a:gd name="T78" fmla="*/ 4012180 w 4069715"/>
              <a:gd name="T79" fmla="*/ 398140 h 4013835"/>
              <a:gd name="T80" fmla="*/ 3970211 w 4069715"/>
              <a:gd name="T81" fmla="*/ 318458 h 4013835"/>
              <a:gd name="T82" fmla="*/ 3918277 w 4069715"/>
              <a:gd name="T83" fmla="*/ 245572 h 4013835"/>
              <a:gd name="T84" fmla="*/ 3857283 w 4069715"/>
              <a:gd name="T85" fmla="*/ 180388 h 4013835"/>
              <a:gd name="T86" fmla="*/ 3788135 w 4069715"/>
              <a:gd name="T87" fmla="*/ 123811 h 4013835"/>
              <a:gd name="T88" fmla="*/ 3711738 w 4069715"/>
              <a:gd name="T89" fmla="*/ 76746 h 4013835"/>
              <a:gd name="T90" fmla="*/ 3628998 w 4069715"/>
              <a:gd name="T91" fmla="*/ 40099 h 4013835"/>
              <a:gd name="T92" fmla="*/ 3540819 w 4069715"/>
              <a:gd name="T93" fmla="*/ 14775 h 4013835"/>
              <a:gd name="T94" fmla="*/ 3448108 w 4069715"/>
              <a:gd name="T95" fmla="*/ 1679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9715" h="4013835">
                <a:moveTo>
                  <a:pt x="3400336" y="0"/>
                </a:moveTo>
                <a:lnTo>
                  <a:pt x="668997" y="0"/>
                </a:lnTo>
                <a:lnTo>
                  <a:pt x="621220" y="1679"/>
                </a:lnTo>
                <a:lnTo>
                  <a:pt x="574349" y="6642"/>
                </a:lnTo>
                <a:lnTo>
                  <a:pt x="528498" y="14775"/>
                </a:lnTo>
                <a:lnTo>
                  <a:pt x="483780" y="25965"/>
                </a:lnTo>
                <a:lnTo>
                  <a:pt x="440309" y="40099"/>
                </a:lnTo>
                <a:lnTo>
                  <a:pt x="398197" y="57064"/>
                </a:lnTo>
                <a:lnTo>
                  <a:pt x="357558" y="76746"/>
                </a:lnTo>
                <a:lnTo>
                  <a:pt x="318505" y="99033"/>
                </a:lnTo>
                <a:lnTo>
                  <a:pt x="281151" y="123811"/>
                </a:lnTo>
                <a:lnTo>
                  <a:pt x="245610" y="150967"/>
                </a:lnTo>
                <a:lnTo>
                  <a:pt x="211994" y="180388"/>
                </a:lnTo>
                <a:lnTo>
                  <a:pt x="180416" y="211961"/>
                </a:lnTo>
                <a:lnTo>
                  <a:pt x="150991" y="245572"/>
                </a:lnTo>
                <a:lnTo>
                  <a:pt x="123831" y="281109"/>
                </a:lnTo>
                <a:lnTo>
                  <a:pt x="99049" y="318458"/>
                </a:lnTo>
                <a:lnTo>
                  <a:pt x="76759" y="357506"/>
                </a:lnTo>
                <a:lnTo>
                  <a:pt x="57073" y="398140"/>
                </a:lnTo>
                <a:lnTo>
                  <a:pt x="40106" y="440246"/>
                </a:lnTo>
                <a:lnTo>
                  <a:pt x="25969" y="483712"/>
                </a:lnTo>
                <a:lnTo>
                  <a:pt x="14777" y="528425"/>
                </a:lnTo>
                <a:lnTo>
                  <a:pt x="6643" y="574270"/>
                </a:lnTo>
                <a:lnTo>
                  <a:pt x="1679" y="621136"/>
                </a:lnTo>
                <a:lnTo>
                  <a:pt x="0" y="668909"/>
                </a:lnTo>
                <a:lnTo>
                  <a:pt x="0" y="3344849"/>
                </a:lnTo>
                <a:lnTo>
                  <a:pt x="1679" y="3392625"/>
                </a:lnTo>
                <a:lnTo>
                  <a:pt x="6643" y="3439495"/>
                </a:lnTo>
                <a:lnTo>
                  <a:pt x="14777" y="3485344"/>
                </a:lnTo>
                <a:lnTo>
                  <a:pt x="25969" y="3530061"/>
                </a:lnTo>
                <a:lnTo>
                  <a:pt x="40106" y="3573531"/>
                </a:lnTo>
                <a:lnTo>
                  <a:pt x="57073" y="3615642"/>
                </a:lnTo>
                <a:lnTo>
                  <a:pt x="76759" y="3656280"/>
                </a:lnTo>
                <a:lnTo>
                  <a:pt x="99049" y="3695332"/>
                </a:lnTo>
                <a:lnTo>
                  <a:pt x="123831" y="3732686"/>
                </a:lnTo>
                <a:lnTo>
                  <a:pt x="150991" y="3768227"/>
                </a:lnTo>
                <a:lnTo>
                  <a:pt x="180416" y="3801842"/>
                </a:lnTo>
                <a:lnTo>
                  <a:pt x="211994" y="3833419"/>
                </a:lnTo>
                <a:lnTo>
                  <a:pt x="245610" y="3862844"/>
                </a:lnTo>
                <a:lnTo>
                  <a:pt x="281151" y="3890004"/>
                </a:lnTo>
                <a:lnTo>
                  <a:pt x="318505" y="3914786"/>
                </a:lnTo>
                <a:lnTo>
                  <a:pt x="357558" y="3937076"/>
                </a:lnTo>
                <a:lnTo>
                  <a:pt x="398197" y="3956761"/>
                </a:lnTo>
                <a:lnTo>
                  <a:pt x="440309" y="3973728"/>
                </a:lnTo>
                <a:lnTo>
                  <a:pt x="483780" y="3987865"/>
                </a:lnTo>
                <a:lnTo>
                  <a:pt x="528498" y="3999057"/>
                </a:lnTo>
                <a:lnTo>
                  <a:pt x="574349" y="4007191"/>
                </a:lnTo>
                <a:lnTo>
                  <a:pt x="621220" y="4012155"/>
                </a:lnTo>
                <a:lnTo>
                  <a:pt x="668997" y="4013835"/>
                </a:lnTo>
                <a:lnTo>
                  <a:pt x="3400336" y="4013835"/>
                </a:lnTo>
                <a:lnTo>
                  <a:pt x="3448108" y="4012155"/>
                </a:lnTo>
                <a:lnTo>
                  <a:pt x="3494974" y="4007191"/>
                </a:lnTo>
                <a:lnTo>
                  <a:pt x="3540819" y="3999057"/>
                </a:lnTo>
                <a:lnTo>
                  <a:pt x="3585532" y="3987865"/>
                </a:lnTo>
                <a:lnTo>
                  <a:pt x="3628998" y="3973728"/>
                </a:lnTo>
                <a:lnTo>
                  <a:pt x="3671104" y="3956761"/>
                </a:lnTo>
                <a:lnTo>
                  <a:pt x="3711738" y="3937076"/>
                </a:lnTo>
                <a:lnTo>
                  <a:pt x="3750786" y="3914786"/>
                </a:lnTo>
                <a:lnTo>
                  <a:pt x="3788135" y="3890004"/>
                </a:lnTo>
                <a:lnTo>
                  <a:pt x="3823672" y="3862844"/>
                </a:lnTo>
                <a:lnTo>
                  <a:pt x="3857283" y="3833419"/>
                </a:lnTo>
                <a:lnTo>
                  <a:pt x="3888856" y="3801842"/>
                </a:lnTo>
                <a:lnTo>
                  <a:pt x="3918277" y="3768227"/>
                </a:lnTo>
                <a:lnTo>
                  <a:pt x="3945433" y="3732686"/>
                </a:lnTo>
                <a:lnTo>
                  <a:pt x="3970211" y="3695332"/>
                </a:lnTo>
                <a:lnTo>
                  <a:pt x="3992498" y="3656280"/>
                </a:lnTo>
                <a:lnTo>
                  <a:pt x="4012180" y="3615642"/>
                </a:lnTo>
                <a:lnTo>
                  <a:pt x="4029145" y="3573531"/>
                </a:lnTo>
                <a:lnTo>
                  <a:pt x="4043279" y="3530061"/>
                </a:lnTo>
                <a:lnTo>
                  <a:pt x="4054469" y="3485344"/>
                </a:lnTo>
                <a:lnTo>
                  <a:pt x="4062602" y="3439495"/>
                </a:lnTo>
                <a:lnTo>
                  <a:pt x="4067565" y="3392625"/>
                </a:lnTo>
                <a:lnTo>
                  <a:pt x="4069245" y="3344849"/>
                </a:lnTo>
                <a:lnTo>
                  <a:pt x="4069245" y="668909"/>
                </a:lnTo>
                <a:lnTo>
                  <a:pt x="4067565" y="621136"/>
                </a:lnTo>
                <a:lnTo>
                  <a:pt x="4062602" y="574270"/>
                </a:lnTo>
                <a:lnTo>
                  <a:pt x="4054469" y="528425"/>
                </a:lnTo>
                <a:lnTo>
                  <a:pt x="4043279" y="483712"/>
                </a:lnTo>
                <a:lnTo>
                  <a:pt x="4029145" y="440246"/>
                </a:lnTo>
                <a:lnTo>
                  <a:pt x="4012180" y="398140"/>
                </a:lnTo>
                <a:lnTo>
                  <a:pt x="3992498" y="357506"/>
                </a:lnTo>
                <a:lnTo>
                  <a:pt x="3970211" y="318458"/>
                </a:lnTo>
                <a:lnTo>
                  <a:pt x="3945433" y="281109"/>
                </a:lnTo>
                <a:lnTo>
                  <a:pt x="3918277" y="245572"/>
                </a:lnTo>
                <a:lnTo>
                  <a:pt x="3888856" y="211961"/>
                </a:lnTo>
                <a:lnTo>
                  <a:pt x="3857283" y="180388"/>
                </a:lnTo>
                <a:lnTo>
                  <a:pt x="3823672" y="150967"/>
                </a:lnTo>
                <a:lnTo>
                  <a:pt x="3788135" y="123811"/>
                </a:lnTo>
                <a:lnTo>
                  <a:pt x="3750786" y="99033"/>
                </a:lnTo>
                <a:lnTo>
                  <a:pt x="3711738" y="76746"/>
                </a:lnTo>
                <a:lnTo>
                  <a:pt x="3671104" y="57064"/>
                </a:lnTo>
                <a:lnTo>
                  <a:pt x="3628998" y="40099"/>
                </a:lnTo>
                <a:lnTo>
                  <a:pt x="3585532" y="25965"/>
                </a:lnTo>
                <a:lnTo>
                  <a:pt x="3540819" y="14775"/>
                </a:lnTo>
                <a:lnTo>
                  <a:pt x="3494974" y="6642"/>
                </a:lnTo>
                <a:lnTo>
                  <a:pt x="3448108" y="1679"/>
                </a:lnTo>
                <a:lnTo>
                  <a:pt x="3400336"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8" name="object 8"/>
          <p:cNvSpPr txBox="1"/>
          <p:nvPr/>
        </p:nvSpPr>
        <p:spPr>
          <a:xfrm>
            <a:off x="719138" y="742950"/>
            <a:ext cx="3463925" cy="3840923"/>
          </a:xfrm>
          <a:prstGeom prst="rect">
            <a:avLst/>
          </a:prstGeom>
        </p:spPr>
        <p:txBody>
          <a:bodyPr lIns="0" tIns="0" rIns="0" bIns="0">
            <a:spAutoFit/>
          </a:bodyPr>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b="1" u="sng" dirty="0" smtClean="0">
                <a:solidFill>
                  <a:srgbClr val="FFFFFF"/>
                </a:solidFill>
                <a:latin typeface="Trebuchet MS" pitchFamily="34" charset="0"/>
                <a:ea typeface="Trebuchet MS" pitchFamily="34" charset="0"/>
                <a:cs typeface="Trebuchet MS" pitchFamily="34" charset="0"/>
                <a:sym typeface="Calibri" pitchFamily="34" charset="0"/>
              </a:rPr>
              <a:t>La asistencia es importante</a:t>
            </a:r>
          </a:p>
          <a:p>
            <a:pPr algn="ctr">
              <a:lnSpc>
                <a:spcPct val="103000"/>
              </a:lnSpc>
              <a:spcBef>
                <a:spcPts val="75"/>
              </a:spcBef>
              <a:buSzPct val="100000"/>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La escuela, incluso en los primeros años, es fundamental para desarrollar una base de aprendizaje sólida que ayudará a su hijo a tener éxito en la escuela media y secundaria y más adelante. El exceso de faltas no puede compensarse con tareas ni trabajos para la casa. Cada día que su hijo se ausenta de la escuela, se pierde una oportunidad de aprender algo que necesitará para poder comprender aspectos más difíciles en el futuro. Ayude a su hijo a tener éxito en el futuro. Asegúrese de que asista </a:t>
            </a:r>
            <a:br>
              <a:rPr lang="es-US"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a la escuela todos los días.</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3561" name="object 9"/>
          <p:cNvSpPr>
            <a:spLocks/>
          </p:cNvSpPr>
          <p:nvPr/>
        </p:nvSpPr>
        <p:spPr bwMode="auto">
          <a:xfrm>
            <a:off x="4818063" y="628650"/>
            <a:ext cx="3989387" cy="4014788"/>
          </a:xfrm>
          <a:custGeom>
            <a:avLst/>
            <a:gdLst>
              <a:gd name="T0" fmla="*/ 664718 w 3988434"/>
              <a:gd name="T1" fmla="*/ 0 h 4013835"/>
              <a:gd name="T2" fmla="*/ 570694 w 3988434"/>
              <a:gd name="T3" fmla="*/ 6600 h 4013835"/>
              <a:gd name="T4" fmla="*/ 480717 w 3988434"/>
              <a:gd name="T5" fmla="*/ 25800 h 4013835"/>
              <a:gd name="T6" fmla="*/ 395687 w 3988434"/>
              <a:gd name="T7" fmla="*/ 56702 h 4013835"/>
              <a:gd name="T8" fmla="*/ 316506 w 3988434"/>
              <a:gd name="T9" fmla="*/ 98406 h 4013835"/>
              <a:gd name="T10" fmla="*/ 244075 w 3988434"/>
              <a:gd name="T11" fmla="*/ 150012 h 4013835"/>
              <a:gd name="T12" fmla="*/ 179293 w 3988434"/>
              <a:gd name="T13" fmla="*/ 210622 h 4013835"/>
              <a:gd name="T14" fmla="*/ 123063 w 3988434"/>
              <a:gd name="T15" fmla="*/ 279335 h 4013835"/>
              <a:gd name="T16" fmla="*/ 76285 w 3988434"/>
              <a:gd name="T17" fmla="*/ 355253 h 4013835"/>
              <a:gd name="T18" fmla="*/ 39859 w 3988434"/>
              <a:gd name="T19" fmla="*/ 437476 h 4013835"/>
              <a:gd name="T20" fmla="*/ 14687 w 3988434"/>
              <a:gd name="T21" fmla="*/ 525105 h 4013835"/>
              <a:gd name="T22" fmla="*/ 1669 w 3988434"/>
              <a:gd name="T23" fmla="*/ 617241 h 4013835"/>
              <a:gd name="T24" fmla="*/ 0 w 3988434"/>
              <a:gd name="T25" fmla="*/ 3349142 h 4013835"/>
              <a:gd name="T26" fmla="*/ 6602 w 3988434"/>
              <a:gd name="T27" fmla="*/ 3443182 h 4013835"/>
              <a:gd name="T28" fmla="*/ 25810 w 3988434"/>
              <a:gd name="T29" fmla="*/ 3533168 h 4013835"/>
              <a:gd name="T30" fmla="*/ 56721 w 3988434"/>
              <a:gd name="T31" fmla="*/ 3618200 h 4013835"/>
              <a:gd name="T32" fmla="*/ 98436 w 3988434"/>
              <a:gd name="T33" fmla="*/ 3697380 h 4013835"/>
              <a:gd name="T34" fmla="*/ 150053 w 3988434"/>
              <a:gd name="T35" fmla="*/ 3769806 h 4013835"/>
              <a:gd name="T36" fmla="*/ 210671 w 3988434"/>
              <a:gd name="T37" fmla="*/ 3834580 h 4013835"/>
              <a:gd name="T38" fmla="*/ 279391 w 3988434"/>
              <a:gd name="T39" fmla="*/ 3890801 h 4013835"/>
              <a:gd name="T40" fmla="*/ 355309 w 3988434"/>
              <a:gd name="T41" fmla="*/ 3937570 h 4013835"/>
              <a:gd name="T42" fmla="*/ 437527 w 3988434"/>
              <a:gd name="T43" fmla="*/ 3973987 h 4013835"/>
              <a:gd name="T44" fmla="*/ 525143 w 3988434"/>
              <a:gd name="T45" fmla="*/ 3999152 h 4013835"/>
              <a:gd name="T46" fmla="*/ 617256 w 3988434"/>
              <a:gd name="T47" fmla="*/ 4012166 h 4013835"/>
              <a:gd name="T48" fmla="*/ 3323463 w 3988434"/>
              <a:gd name="T49" fmla="*/ 4013835 h 4013835"/>
              <a:gd name="T50" fmla="*/ 3417514 w 3988434"/>
              <a:gd name="T51" fmla="*/ 4007234 h 4013835"/>
              <a:gd name="T52" fmla="*/ 3507509 w 3988434"/>
              <a:gd name="T53" fmla="*/ 3988032 h 4013835"/>
              <a:gd name="T54" fmla="*/ 3592547 w 3988434"/>
              <a:gd name="T55" fmla="*/ 3957128 h 4013835"/>
              <a:gd name="T56" fmla="*/ 3671730 w 3988434"/>
              <a:gd name="T57" fmla="*/ 3915423 h 4013835"/>
              <a:gd name="T58" fmla="*/ 3744158 w 3988434"/>
              <a:gd name="T59" fmla="*/ 3863816 h 4013835"/>
              <a:gd name="T60" fmla="*/ 3808932 w 3988434"/>
              <a:gd name="T61" fmla="*/ 3803206 h 4013835"/>
              <a:gd name="T62" fmla="*/ 3865152 w 3988434"/>
              <a:gd name="T63" fmla="*/ 3734493 h 4013835"/>
              <a:gd name="T64" fmla="*/ 3911920 w 3988434"/>
              <a:gd name="T65" fmla="*/ 3658578 h 4013835"/>
              <a:gd name="T66" fmla="*/ 3948335 w 3988434"/>
              <a:gd name="T67" fmla="*/ 3576360 h 4013835"/>
              <a:gd name="T68" fmla="*/ 3973499 w 3988434"/>
              <a:gd name="T69" fmla="*/ 3488738 h 4013835"/>
              <a:gd name="T70" fmla="*/ 3986512 w 3988434"/>
              <a:gd name="T71" fmla="*/ 3396612 h 4013835"/>
              <a:gd name="T72" fmla="*/ 3988180 w 3988434"/>
              <a:gd name="T73" fmla="*/ 664717 h 4013835"/>
              <a:gd name="T74" fmla="*/ 3981580 w 3988434"/>
              <a:gd name="T75" fmla="*/ 570666 h 4013835"/>
              <a:gd name="T76" fmla="*/ 3962380 w 3988434"/>
              <a:gd name="T77" fmla="*/ 480671 h 4013835"/>
              <a:gd name="T78" fmla="*/ 3931478 w 3988434"/>
              <a:gd name="T79" fmla="*/ 395633 h 4013835"/>
              <a:gd name="T80" fmla="*/ 3889774 w 3988434"/>
              <a:gd name="T81" fmla="*/ 316450 h 4013835"/>
              <a:gd name="T82" fmla="*/ 3838168 w 3988434"/>
              <a:gd name="T83" fmla="*/ 244022 h 4013835"/>
              <a:gd name="T84" fmla="*/ 3777558 w 3988434"/>
              <a:gd name="T85" fmla="*/ 179248 h 4013835"/>
              <a:gd name="T86" fmla="*/ 3708845 w 3988434"/>
              <a:gd name="T87" fmla="*/ 123028 h 4013835"/>
              <a:gd name="T88" fmla="*/ 3632927 w 3988434"/>
              <a:gd name="T89" fmla="*/ 76260 h 4013835"/>
              <a:gd name="T90" fmla="*/ 3550704 w 3988434"/>
              <a:gd name="T91" fmla="*/ 39845 h 4013835"/>
              <a:gd name="T92" fmla="*/ 3463075 w 3988434"/>
              <a:gd name="T93" fmla="*/ 14681 h 4013835"/>
              <a:gd name="T94" fmla="*/ 3370939 w 3988434"/>
              <a:gd name="T95" fmla="*/ 1668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88434" h="4013835">
                <a:moveTo>
                  <a:pt x="3323463" y="0"/>
                </a:moveTo>
                <a:lnTo>
                  <a:pt x="664718" y="0"/>
                </a:lnTo>
                <a:lnTo>
                  <a:pt x="617256" y="1668"/>
                </a:lnTo>
                <a:lnTo>
                  <a:pt x="570694" y="6600"/>
                </a:lnTo>
                <a:lnTo>
                  <a:pt x="525143" y="14681"/>
                </a:lnTo>
                <a:lnTo>
                  <a:pt x="480717" y="25800"/>
                </a:lnTo>
                <a:lnTo>
                  <a:pt x="437527" y="39845"/>
                </a:lnTo>
                <a:lnTo>
                  <a:pt x="395687" y="56702"/>
                </a:lnTo>
                <a:lnTo>
                  <a:pt x="355309" y="76260"/>
                </a:lnTo>
                <a:lnTo>
                  <a:pt x="316506" y="98406"/>
                </a:lnTo>
                <a:lnTo>
                  <a:pt x="279391" y="123028"/>
                </a:lnTo>
                <a:lnTo>
                  <a:pt x="244075" y="150012"/>
                </a:lnTo>
                <a:lnTo>
                  <a:pt x="210671" y="179248"/>
                </a:lnTo>
                <a:lnTo>
                  <a:pt x="179293" y="210622"/>
                </a:lnTo>
                <a:lnTo>
                  <a:pt x="150053" y="244022"/>
                </a:lnTo>
                <a:lnTo>
                  <a:pt x="123063" y="279335"/>
                </a:lnTo>
                <a:lnTo>
                  <a:pt x="98436" y="316450"/>
                </a:lnTo>
                <a:lnTo>
                  <a:pt x="76285" y="355253"/>
                </a:lnTo>
                <a:lnTo>
                  <a:pt x="56721" y="395633"/>
                </a:lnTo>
                <a:lnTo>
                  <a:pt x="39859" y="437476"/>
                </a:lnTo>
                <a:lnTo>
                  <a:pt x="25810" y="480671"/>
                </a:lnTo>
                <a:lnTo>
                  <a:pt x="14687" y="525105"/>
                </a:lnTo>
                <a:lnTo>
                  <a:pt x="6602" y="570666"/>
                </a:lnTo>
                <a:lnTo>
                  <a:pt x="1669" y="617241"/>
                </a:lnTo>
                <a:lnTo>
                  <a:pt x="0" y="664717"/>
                </a:lnTo>
                <a:lnTo>
                  <a:pt x="0" y="3349142"/>
                </a:lnTo>
                <a:lnTo>
                  <a:pt x="1669" y="3396612"/>
                </a:lnTo>
                <a:lnTo>
                  <a:pt x="6602" y="3443182"/>
                </a:lnTo>
                <a:lnTo>
                  <a:pt x="14687" y="3488738"/>
                </a:lnTo>
                <a:lnTo>
                  <a:pt x="25810" y="3533168"/>
                </a:lnTo>
                <a:lnTo>
                  <a:pt x="39859" y="3576360"/>
                </a:lnTo>
                <a:lnTo>
                  <a:pt x="56721" y="3618200"/>
                </a:lnTo>
                <a:lnTo>
                  <a:pt x="76285" y="3658578"/>
                </a:lnTo>
                <a:lnTo>
                  <a:pt x="98436" y="3697380"/>
                </a:lnTo>
                <a:lnTo>
                  <a:pt x="123063" y="3734493"/>
                </a:lnTo>
                <a:lnTo>
                  <a:pt x="150053" y="3769806"/>
                </a:lnTo>
                <a:lnTo>
                  <a:pt x="179293" y="3803206"/>
                </a:lnTo>
                <a:lnTo>
                  <a:pt x="210671" y="3834580"/>
                </a:lnTo>
                <a:lnTo>
                  <a:pt x="244075" y="3863816"/>
                </a:lnTo>
                <a:lnTo>
                  <a:pt x="279391" y="3890801"/>
                </a:lnTo>
                <a:lnTo>
                  <a:pt x="316506" y="3915423"/>
                </a:lnTo>
                <a:lnTo>
                  <a:pt x="355309" y="3937570"/>
                </a:lnTo>
                <a:lnTo>
                  <a:pt x="395687" y="3957128"/>
                </a:lnTo>
                <a:lnTo>
                  <a:pt x="437527" y="3973987"/>
                </a:lnTo>
                <a:lnTo>
                  <a:pt x="480717" y="3988032"/>
                </a:lnTo>
                <a:lnTo>
                  <a:pt x="525143" y="3999152"/>
                </a:lnTo>
                <a:lnTo>
                  <a:pt x="570694" y="4007234"/>
                </a:lnTo>
                <a:lnTo>
                  <a:pt x="617256" y="4012166"/>
                </a:lnTo>
                <a:lnTo>
                  <a:pt x="664718" y="4013835"/>
                </a:lnTo>
                <a:lnTo>
                  <a:pt x="3323463" y="4013835"/>
                </a:lnTo>
                <a:lnTo>
                  <a:pt x="3370939" y="4012166"/>
                </a:lnTo>
                <a:lnTo>
                  <a:pt x="3417514" y="4007234"/>
                </a:lnTo>
                <a:lnTo>
                  <a:pt x="3463075" y="3999152"/>
                </a:lnTo>
                <a:lnTo>
                  <a:pt x="3507509" y="3988032"/>
                </a:lnTo>
                <a:lnTo>
                  <a:pt x="3550704" y="3973987"/>
                </a:lnTo>
                <a:lnTo>
                  <a:pt x="3592547" y="3957128"/>
                </a:lnTo>
                <a:lnTo>
                  <a:pt x="3632927" y="3937570"/>
                </a:lnTo>
                <a:lnTo>
                  <a:pt x="3671730" y="3915423"/>
                </a:lnTo>
                <a:lnTo>
                  <a:pt x="3708845" y="3890801"/>
                </a:lnTo>
                <a:lnTo>
                  <a:pt x="3744158" y="3863816"/>
                </a:lnTo>
                <a:lnTo>
                  <a:pt x="3777558" y="3834580"/>
                </a:lnTo>
                <a:lnTo>
                  <a:pt x="3808932" y="3803206"/>
                </a:lnTo>
                <a:lnTo>
                  <a:pt x="3838168" y="3769806"/>
                </a:lnTo>
                <a:lnTo>
                  <a:pt x="3865152" y="3734493"/>
                </a:lnTo>
                <a:lnTo>
                  <a:pt x="3889774" y="3697380"/>
                </a:lnTo>
                <a:lnTo>
                  <a:pt x="3911920" y="3658578"/>
                </a:lnTo>
                <a:lnTo>
                  <a:pt x="3931478" y="3618200"/>
                </a:lnTo>
                <a:lnTo>
                  <a:pt x="3948335" y="3576360"/>
                </a:lnTo>
                <a:lnTo>
                  <a:pt x="3962380" y="3533168"/>
                </a:lnTo>
                <a:lnTo>
                  <a:pt x="3973499" y="3488738"/>
                </a:lnTo>
                <a:lnTo>
                  <a:pt x="3981580" y="3443182"/>
                </a:lnTo>
                <a:lnTo>
                  <a:pt x="3986512" y="3396612"/>
                </a:lnTo>
                <a:lnTo>
                  <a:pt x="3988180" y="3349142"/>
                </a:lnTo>
                <a:lnTo>
                  <a:pt x="3988180" y="664717"/>
                </a:lnTo>
                <a:lnTo>
                  <a:pt x="3986512" y="617241"/>
                </a:lnTo>
                <a:lnTo>
                  <a:pt x="3981580" y="570666"/>
                </a:lnTo>
                <a:lnTo>
                  <a:pt x="3973499" y="525105"/>
                </a:lnTo>
                <a:lnTo>
                  <a:pt x="3962380" y="480671"/>
                </a:lnTo>
                <a:lnTo>
                  <a:pt x="3948335" y="437476"/>
                </a:lnTo>
                <a:lnTo>
                  <a:pt x="3931478" y="395633"/>
                </a:lnTo>
                <a:lnTo>
                  <a:pt x="3911920" y="355253"/>
                </a:lnTo>
                <a:lnTo>
                  <a:pt x="3889774" y="316450"/>
                </a:lnTo>
                <a:lnTo>
                  <a:pt x="3865152" y="279335"/>
                </a:lnTo>
                <a:lnTo>
                  <a:pt x="3838168" y="244022"/>
                </a:lnTo>
                <a:lnTo>
                  <a:pt x="3808932" y="210622"/>
                </a:lnTo>
                <a:lnTo>
                  <a:pt x="3777558" y="179248"/>
                </a:lnTo>
                <a:lnTo>
                  <a:pt x="3744158" y="150012"/>
                </a:lnTo>
                <a:lnTo>
                  <a:pt x="3708845" y="123028"/>
                </a:lnTo>
                <a:lnTo>
                  <a:pt x="3671730" y="98406"/>
                </a:lnTo>
                <a:lnTo>
                  <a:pt x="3632927" y="76260"/>
                </a:lnTo>
                <a:lnTo>
                  <a:pt x="3592547" y="56702"/>
                </a:lnTo>
                <a:lnTo>
                  <a:pt x="3550704" y="39845"/>
                </a:lnTo>
                <a:lnTo>
                  <a:pt x="3507509" y="25800"/>
                </a:lnTo>
                <a:lnTo>
                  <a:pt x="3463075" y="14681"/>
                </a:lnTo>
                <a:lnTo>
                  <a:pt x="3417514" y="6600"/>
                </a:lnTo>
                <a:lnTo>
                  <a:pt x="3370939" y="1668"/>
                </a:lnTo>
                <a:lnTo>
                  <a:pt x="3323463" y="0"/>
                </a:lnTo>
                <a:close/>
              </a:path>
            </a:pathLst>
          </a:custGeom>
          <a:solidFill>
            <a:srgbClr val="73DDE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 name="object 10"/>
          <p:cNvSpPr txBox="1"/>
          <p:nvPr/>
        </p:nvSpPr>
        <p:spPr>
          <a:xfrm>
            <a:off x="5126038" y="742950"/>
            <a:ext cx="3397250" cy="3840218"/>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10000"/>
              </a:lnSpc>
              <a:buSzPct val="100000"/>
            </a:pPr>
            <a:r>
              <a:rPr lang="es-US" b="1" u="sng" dirty="0" smtClean="0">
                <a:solidFill>
                  <a:srgbClr val="FFFFFF"/>
                </a:solidFill>
                <a:latin typeface="Trebuchet MS" pitchFamily="34" charset="0"/>
                <a:ea typeface="Trebuchet MS" pitchFamily="34" charset="0"/>
                <a:cs typeface="Trebuchet MS" pitchFamily="34" charset="0"/>
                <a:sym typeface="Calibri" pitchFamily="34" charset="0"/>
              </a:rPr>
              <a:t>Las faltas se suman</a:t>
            </a:r>
          </a:p>
          <a:p>
            <a:pPr algn="ctr">
              <a:lnSpc>
                <a:spcPct val="110000"/>
              </a:lnSpc>
              <a:buSzPct val="100000"/>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Incluso en la escuela primaria, ausentarse 18 días o más por año </a:t>
            </a:r>
            <a:br>
              <a:rPr lang="es-US"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(o solo 2 días por mes) es demasiado. Los alumnos que se ausentan demasiados días de la escuela primaria son más propensos a quedar rezagados con respecto a la lectura, la escritura </a:t>
            </a:r>
            <a:br>
              <a:rPr lang="es-US"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y las matemáticas. Esto reduce sus probabilidades de graduarse en la escuela secundaria. Conserve un registro de las faltas de su hijo y limítelas para mantenerlo encaminado a fin de que pueda tener éxito </a:t>
            </a:r>
            <a:br>
              <a:rPr lang="es-US"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en el futuro.</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1" name="object 11"/>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54934F76-8435-4AAE-8FAD-543DFF8E04EA}"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20</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4579"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4580"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4581"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Comprobación de los conceptos</a:t>
            </a:r>
          </a:p>
        </p:txBody>
      </p:sp>
      <p:sp>
        <p:nvSpPr>
          <p:cNvPr id="24583" name="object 7"/>
          <p:cNvSpPr>
            <a:spLocks/>
          </p:cNvSpPr>
          <p:nvPr/>
        </p:nvSpPr>
        <p:spPr bwMode="auto">
          <a:xfrm>
            <a:off x="327025" y="595313"/>
            <a:ext cx="4081463" cy="4108450"/>
          </a:xfrm>
          <a:custGeom>
            <a:avLst/>
            <a:gdLst>
              <a:gd name="T0" fmla="*/ 680377 w 4082415"/>
              <a:gd name="T1" fmla="*/ 0 h 4108450"/>
              <a:gd name="T2" fmla="*/ 584121 w 4082415"/>
              <a:gd name="T3" fmla="*/ 6757 h 4108450"/>
              <a:gd name="T4" fmla="*/ 492013 w 4082415"/>
              <a:gd name="T5" fmla="*/ 26415 h 4108450"/>
              <a:gd name="T6" fmla="*/ 404975 w 4082415"/>
              <a:gd name="T7" fmla="*/ 58053 h 4108450"/>
              <a:gd name="T8" fmla="*/ 323928 w 4082415"/>
              <a:gd name="T9" fmla="*/ 100747 h 4108450"/>
              <a:gd name="T10" fmla="*/ 249792 w 4082415"/>
              <a:gd name="T11" fmla="*/ 153576 h 4108450"/>
              <a:gd name="T12" fmla="*/ 183489 w 4082415"/>
              <a:gd name="T13" fmla="*/ 215618 h 4108450"/>
              <a:gd name="T14" fmla="*/ 125940 w 4082415"/>
              <a:gd name="T15" fmla="*/ 285952 h 4108450"/>
              <a:gd name="T16" fmla="*/ 78066 w 4082415"/>
              <a:gd name="T17" fmla="*/ 363655 h 4108450"/>
              <a:gd name="T18" fmla="*/ 40789 w 4082415"/>
              <a:gd name="T19" fmla="*/ 447805 h 4108450"/>
              <a:gd name="T20" fmla="*/ 15029 w 4082415"/>
              <a:gd name="T21" fmla="*/ 537481 h 4108450"/>
              <a:gd name="T22" fmla="*/ 1708 w 4082415"/>
              <a:gd name="T23" fmla="*/ 631760 h 4108450"/>
              <a:gd name="T24" fmla="*/ 0 w 4082415"/>
              <a:gd name="T25" fmla="*/ 3427514 h 4108450"/>
              <a:gd name="T26" fmla="*/ 6756 w 4082415"/>
              <a:gd name="T27" fmla="*/ 3523769 h 4108450"/>
              <a:gd name="T28" fmla="*/ 26412 w 4082415"/>
              <a:gd name="T29" fmla="*/ 3615877 h 4108450"/>
              <a:gd name="T30" fmla="*/ 58046 w 4082415"/>
              <a:gd name="T31" fmla="*/ 3702915 h 4108450"/>
              <a:gd name="T32" fmla="*/ 100736 w 4082415"/>
              <a:gd name="T33" fmla="*/ 3783963 h 4108450"/>
              <a:gd name="T34" fmla="*/ 153563 w 4082415"/>
              <a:gd name="T35" fmla="*/ 3858098 h 4108450"/>
              <a:gd name="T36" fmla="*/ 215604 w 4082415"/>
              <a:gd name="T37" fmla="*/ 3924401 h 4108450"/>
              <a:gd name="T38" fmla="*/ 285938 w 4082415"/>
              <a:gd name="T39" fmla="*/ 3981950 h 4108450"/>
              <a:gd name="T40" fmla="*/ 363645 w 4082415"/>
              <a:gd name="T41" fmla="*/ 4029824 h 4108450"/>
              <a:gd name="T42" fmla="*/ 447803 w 4082415"/>
              <a:gd name="T43" fmla="*/ 4067101 h 4108450"/>
              <a:gd name="T44" fmla="*/ 537491 w 4082415"/>
              <a:gd name="T45" fmla="*/ 4092861 h 4108450"/>
              <a:gd name="T46" fmla="*/ 631788 w 4082415"/>
              <a:gd name="T47" fmla="*/ 4106182 h 4108450"/>
              <a:gd name="T48" fmla="*/ 3401771 w 4082415"/>
              <a:gd name="T49" fmla="*/ 4107891 h 4108450"/>
              <a:gd name="T50" fmla="*/ 3498034 w 4082415"/>
              <a:gd name="T51" fmla="*/ 4101134 h 4108450"/>
              <a:gd name="T52" fmla="*/ 3590145 w 4082415"/>
              <a:gd name="T53" fmla="*/ 4081478 h 4108450"/>
              <a:gd name="T54" fmla="*/ 3677182 w 4082415"/>
              <a:gd name="T55" fmla="*/ 4049845 h 4108450"/>
              <a:gd name="T56" fmla="*/ 3758226 w 4082415"/>
              <a:gd name="T57" fmla="*/ 4007154 h 4108450"/>
              <a:gd name="T58" fmla="*/ 3832356 w 4082415"/>
              <a:gd name="T59" fmla="*/ 3954327 h 4108450"/>
              <a:gd name="T60" fmla="*/ 3898652 w 4082415"/>
              <a:gd name="T61" fmla="*/ 3892286 h 4108450"/>
              <a:gd name="T62" fmla="*/ 3956193 w 4082415"/>
              <a:gd name="T63" fmla="*/ 3821952 h 4108450"/>
              <a:gd name="T64" fmla="*/ 4004059 w 4082415"/>
              <a:gd name="T65" fmla="*/ 3744245 h 4108450"/>
              <a:gd name="T66" fmla="*/ 4041329 w 4082415"/>
              <a:gd name="T67" fmla="*/ 3660087 h 4108450"/>
              <a:gd name="T68" fmla="*/ 4067083 w 4082415"/>
              <a:gd name="T69" fmla="*/ 3570399 h 4108450"/>
              <a:gd name="T70" fmla="*/ 4080402 w 4082415"/>
              <a:gd name="T71" fmla="*/ 3476103 h 4108450"/>
              <a:gd name="T72" fmla="*/ 4082110 w 4082415"/>
              <a:gd name="T73" fmla="*/ 680338 h 4108450"/>
              <a:gd name="T74" fmla="*/ 4075355 w 4082415"/>
              <a:gd name="T75" fmla="*/ 584103 h 4108450"/>
              <a:gd name="T76" fmla="*/ 4055703 w 4082415"/>
              <a:gd name="T77" fmla="*/ 492010 h 4108450"/>
              <a:gd name="T78" fmla="*/ 4024076 w 4082415"/>
              <a:gd name="T79" fmla="*/ 404981 h 4108450"/>
              <a:gd name="T80" fmla="*/ 3981393 w 4082415"/>
              <a:gd name="T81" fmla="*/ 323940 h 4108450"/>
              <a:gd name="T82" fmla="*/ 3928574 w 4082415"/>
              <a:gd name="T83" fmla="*/ 249806 h 4108450"/>
              <a:gd name="T84" fmla="*/ 3866541 w 4082415"/>
              <a:gd name="T85" fmla="*/ 183503 h 4108450"/>
              <a:gd name="T86" fmla="*/ 3796213 w 4082415"/>
              <a:gd name="T87" fmla="*/ 125952 h 4108450"/>
              <a:gd name="T88" fmla="*/ 3718511 w 4082415"/>
              <a:gd name="T89" fmla="*/ 78075 h 4108450"/>
              <a:gd name="T90" fmla="*/ 3634355 w 4082415"/>
              <a:gd name="T91" fmla="*/ 40794 h 4108450"/>
              <a:gd name="T92" fmla="*/ 3544666 w 4082415"/>
              <a:gd name="T93" fmla="*/ 15031 h 4108450"/>
              <a:gd name="T94" fmla="*/ 3450364 w 4082415"/>
              <a:gd name="T95" fmla="*/ 1708 h 4108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2415" h="4108450">
                <a:moveTo>
                  <a:pt x="3401771" y="0"/>
                </a:moveTo>
                <a:lnTo>
                  <a:pt x="680377" y="0"/>
                </a:lnTo>
                <a:lnTo>
                  <a:pt x="631788" y="1708"/>
                </a:lnTo>
                <a:lnTo>
                  <a:pt x="584121" y="6757"/>
                </a:lnTo>
                <a:lnTo>
                  <a:pt x="537491" y="15031"/>
                </a:lnTo>
                <a:lnTo>
                  <a:pt x="492013" y="26415"/>
                </a:lnTo>
                <a:lnTo>
                  <a:pt x="447803" y="40794"/>
                </a:lnTo>
                <a:lnTo>
                  <a:pt x="404975" y="58053"/>
                </a:lnTo>
                <a:lnTo>
                  <a:pt x="363645" y="78075"/>
                </a:lnTo>
                <a:lnTo>
                  <a:pt x="323928" y="100747"/>
                </a:lnTo>
                <a:lnTo>
                  <a:pt x="285938" y="125952"/>
                </a:lnTo>
                <a:lnTo>
                  <a:pt x="249792" y="153576"/>
                </a:lnTo>
                <a:lnTo>
                  <a:pt x="215604" y="183503"/>
                </a:lnTo>
                <a:lnTo>
                  <a:pt x="183489" y="215618"/>
                </a:lnTo>
                <a:lnTo>
                  <a:pt x="153563" y="249806"/>
                </a:lnTo>
                <a:lnTo>
                  <a:pt x="125940" y="285952"/>
                </a:lnTo>
                <a:lnTo>
                  <a:pt x="100736" y="323940"/>
                </a:lnTo>
                <a:lnTo>
                  <a:pt x="78066" y="363655"/>
                </a:lnTo>
                <a:lnTo>
                  <a:pt x="58046" y="404981"/>
                </a:lnTo>
                <a:lnTo>
                  <a:pt x="40789" y="447805"/>
                </a:lnTo>
                <a:lnTo>
                  <a:pt x="26412" y="492010"/>
                </a:lnTo>
                <a:lnTo>
                  <a:pt x="15029" y="537481"/>
                </a:lnTo>
                <a:lnTo>
                  <a:pt x="6756" y="584103"/>
                </a:lnTo>
                <a:lnTo>
                  <a:pt x="1708" y="631760"/>
                </a:lnTo>
                <a:lnTo>
                  <a:pt x="0" y="680338"/>
                </a:lnTo>
                <a:lnTo>
                  <a:pt x="0" y="3427514"/>
                </a:lnTo>
                <a:lnTo>
                  <a:pt x="1708" y="3476103"/>
                </a:lnTo>
                <a:lnTo>
                  <a:pt x="6756" y="3523769"/>
                </a:lnTo>
                <a:lnTo>
                  <a:pt x="15029" y="3570399"/>
                </a:lnTo>
                <a:lnTo>
                  <a:pt x="26412" y="3615877"/>
                </a:lnTo>
                <a:lnTo>
                  <a:pt x="40789" y="3660087"/>
                </a:lnTo>
                <a:lnTo>
                  <a:pt x="58046" y="3702915"/>
                </a:lnTo>
                <a:lnTo>
                  <a:pt x="78066" y="3744245"/>
                </a:lnTo>
                <a:lnTo>
                  <a:pt x="100736" y="3783963"/>
                </a:lnTo>
                <a:lnTo>
                  <a:pt x="125940" y="3821952"/>
                </a:lnTo>
                <a:lnTo>
                  <a:pt x="153563" y="3858098"/>
                </a:lnTo>
                <a:lnTo>
                  <a:pt x="183489" y="3892286"/>
                </a:lnTo>
                <a:lnTo>
                  <a:pt x="215604" y="3924401"/>
                </a:lnTo>
                <a:lnTo>
                  <a:pt x="249792" y="3954327"/>
                </a:lnTo>
                <a:lnTo>
                  <a:pt x="285938" y="3981950"/>
                </a:lnTo>
                <a:lnTo>
                  <a:pt x="323928" y="4007154"/>
                </a:lnTo>
                <a:lnTo>
                  <a:pt x="363645" y="4029824"/>
                </a:lnTo>
                <a:lnTo>
                  <a:pt x="404975" y="4049845"/>
                </a:lnTo>
                <a:lnTo>
                  <a:pt x="447803" y="4067101"/>
                </a:lnTo>
                <a:lnTo>
                  <a:pt x="492013" y="4081478"/>
                </a:lnTo>
                <a:lnTo>
                  <a:pt x="537491" y="4092861"/>
                </a:lnTo>
                <a:lnTo>
                  <a:pt x="584121" y="4101134"/>
                </a:lnTo>
                <a:lnTo>
                  <a:pt x="631788" y="4106182"/>
                </a:lnTo>
                <a:lnTo>
                  <a:pt x="680377" y="4107891"/>
                </a:lnTo>
                <a:lnTo>
                  <a:pt x="3401771" y="4107891"/>
                </a:lnTo>
                <a:lnTo>
                  <a:pt x="3450364" y="4106182"/>
                </a:lnTo>
                <a:lnTo>
                  <a:pt x="3498034" y="4101134"/>
                </a:lnTo>
                <a:lnTo>
                  <a:pt x="3544666" y="4092861"/>
                </a:lnTo>
                <a:lnTo>
                  <a:pt x="3590145" y="4081478"/>
                </a:lnTo>
                <a:lnTo>
                  <a:pt x="3634355" y="4067101"/>
                </a:lnTo>
                <a:lnTo>
                  <a:pt x="3677182" y="4049845"/>
                </a:lnTo>
                <a:lnTo>
                  <a:pt x="3718511" y="4029824"/>
                </a:lnTo>
                <a:lnTo>
                  <a:pt x="3758226" y="4007154"/>
                </a:lnTo>
                <a:lnTo>
                  <a:pt x="3796213" y="3981950"/>
                </a:lnTo>
                <a:lnTo>
                  <a:pt x="3832356" y="3954327"/>
                </a:lnTo>
                <a:lnTo>
                  <a:pt x="3866541" y="3924401"/>
                </a:lnTo>
                <a:lnTo>
                  <a:pt x="3898652" y="3892286"/>
                </a:lnTo>
                <a:lnTo>
                  <a:pt x="3928574" y="3858098"/>
                </a:lnTo>
                <a:lnTo>
                  <a:pt x="3956193" y="3821952"/>
                </a:lnTo>
                <a:lnTo>
                  <a:pt x="3981393" y="3783963"/>
                </a:lnTo>
                <a:lnTo>
                  <a:pt x="4004059" y="3744245"/>
                </a:lnTo>
                <a:lnTo>
                  <a:pt x="4024076" y="3702915"/>
                </a:lnTo>
                <a:lnTo>
                  <a:pt x="4041329" y="3660087"/>
                </a:lnTo>
                <a:lnTo>
                  <a:pt x="4055703" y="3615877"/>
                </a:lnTo>
                <a:lnTo>
                  <a:pt x="4067083" y="3570399"/>
                </a:lnTo>
                <a:lnTo>
                  <a:pt x="4075355" y="3523769"/>
                </a:lnTo>
                <a:lnTo>
                  <a:pt x="4080402" y="3476103"/>
                </a:lnTo>
                <a:lnTo>
                  <a:pt x="4082110" y="3427514"/>
                </a:lnTo>
                <a:lnTo>
                  <a:pt x="4082110" y="680338"/>
                </a:lnTo>
                <a:lnTo>
                  <a:pt x="4080402" y="631760"/>
                </a:lnTo>
                <a:lnTo>
                  <a:pt x="4075355" y="584103"/>
                </a:lnTo>
                <a:lnTo>
                  <a:pt x="4067083" y="537481"/>
                </a:lnTo>
                <a:lnTo>
                  <a:pt x="4055703" y="492010"/>
                </a:lnTo>
                <a:lnTo>
                  <a:pt x="4041329" y="447805"/>
                </a:lnTo>
                <a:lnTo>
                  <a:pt x="4024076" y="404981"/>
                </a:lnTo>
                <a:lnTo>
                  <a:pt x="4004059" y="363655"/>
                </a:lnTo>
                <a:lnTo>
                  <a:pt x="3981393" y="323940"/>
                </a:lnTo>
                <a:lnTo>
                  <a:pt x="3956193" y="285952"/>
                </a:lnTo>
                <a:lnTo>
                  <a:pt x="3928574" y="249806"/>
                </a:lnTo>
                <a:lnTo>
                  <a:pt x="3898652" y="215618"/>
                </a:lnTo>
                <a:lnTo>
                  <a:pt x="3866541" y="183503"/>
                </a:lnTo>
                <a:lnTo>
                  <a:pt x="3832356" y="153576"/>
                </a:lnTo>
                <a:lnTo>
                  <a:pt x="3796213" y="125952"/>
                </a:lnTo>
                <a:lnTo>
                  <a:pt x="3758226" y="100747"/>
                </a:lnTo>
                <a:lnTo>
                  <a:pt x="3718511" y="78075"/>
                </a:lnTo>
                <a:lnTo>
                  <a:pt x="3677182" y="58053"/>
                </a:lnTo>
                <a:lnTo>
                  <a:pt x="3634355" y="40794"/>
                </a:lnTo>
                <a:lnTo>
                  <a:pt x="3590145" y="26415"/>
                </a:lnTo>
                <a:lnTo>
                  <a:pt x="3544666" y="15031"/>
                </a:lnTo>
                <a:lnTo>
                  <a:pt x="3498034" y="6757"/>
                </a:lnTo>
                <a:lnTo>
                  <a:pt x="3450364" y="1708"/>
                </a:lnTo>
                <a:lnTo>
                  <a:pt x="3401771"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533400" y="742950"/>
            <a:ext cx="3630612" cy="3508653"/>
          </a:xfrm>
          <a:prstGeom prst="rect">
            <a:avLst/>
          </a:prstGeom>
        </p:spPr>
        <p:txBody>
          <a:bodyPr wrap="square" lIns="0" tIns="0" rIns="0" bIns="0">
            <a:spAutoFit/>
          </a:bodyPr>
          <a:lstStyle>
            <a:lvl1pPr marL="206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AR" b="1" u="sng" dirty="0">
                <a:solidFill>
                  <a:srgbClr val="FFFFFF"/>
                </a:solidFill>
                <a:latin typeface="Trebuchet MS" pitchFamily="34" charset="0"/>
                <a:ea typeface="Trebuchet MS" pitchFamily="34" charset="0"/>
                <a:cs typeface="Trebuchet MS" pitchFamily="34" charset="0"/>
                <a:sym typeface="Calibri" pitchFamily="34" charset="0"/>
              </a:rPr>
              <a:t>Mala asistencia en el presente</a:t>
            </a:r>
          </a:p>
          <a:p>
            <a:pPr algn="ctr">
              <a:spcBef>
                <a:spcPts val="25"/>
              </a:spcBef>
              <a:buSzPct val="100000"/>
            </a:pPr>
            <a:r>
              <a:rPr lang="es-AR" sz="1500" dirty="0">
                <a:solidFill>
                  <a:srgbClr val="FFFFFF"/>
                </a:solidFill>
                <a:latin typeface="Trebuchet MS" pitchFamily="34" charset="0"/>
                <a:ea typeface="Trebuchet MS" pitchFamily="34" charset="0"/>
                <a:cs typeface="Trebuchet MS" pitchFamily="34" charset="0"/>
                <a:sym typeface="Calibri" pitchFamily="34" charset="0"/>
              </a:rPr>
              <a:t>¿Se imagina si su hijo se salteara clases todo el tiempo</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 Puede </a:t>
            </a:r>
            <a:r>
              <a:rPr lang="es-AR" sz="1500" dirty="0">
                <a:solidFill>
                  <a:srgbClr val="FFFFFF"/>
                </a:solidFill>
                <a:latin typeface="Trebuchet MS" pitchFamily="34" charset="0"/>
                <a:ea typeface="Trebuchet MS" pitchFamily="34" charset="0"/>
                <a:cs typeface="Trebuchet MS" pitchFamily="34" charset="0"/>
                <a:sym typeface="Calibri" pitchFamily="34" charset="0"/>
              </a:rPr>
              <a:t>ser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difícil imaginarlo </a:t>
            </a:r>
            <a:r>
              <a:rPr lang="es-AR" sz="1500" dirty="0">
                <a:solidFill>
                  <a:srgbClr val="FFFFFF"/>
                </a:solidFill>
                <a:latin typeface="Trebuchet MS" pitchFamily="34" charset="0"/>
                <a:ea typeface="Trebuchet MS" pitchFamily="34" charset="0"/>
                <a:cs typeface="Trebuchet MS" pitchFamily="34" charset="0"/>
                <a:sym typeface="Calibri" pitchFamily="34" charset="0"/>
              </a:rPr>
              <a:t>ahora, pero los niños que se ausentan muchos días en la escuela primaria,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son más </a:t>
            </a:r>
            <a:r>
              <a:rPr lang="es-AR" sz="1500" dirty="0">
                <a:solidFill>
                  <a:srgbClr val="FFFFFF"/>
                </a:solidFill>
                <a:latin typeface="Trebuchet MS" pitchFamily="34" charset="0"/>
                <a:ea typeface="Trebuchet MS" pitchFamily="34" charset="0"/>
                <a:cs typeface="Trebuchet MS" pitchFamily="34" charset="0"/>
                <a:sym typeface="Calibri" pitchFamily="34" charset="0"/>
              </a:rPr>
              <a:t>propensos a ausentarse en la escuela media y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secundaria. Esto </a:t>
            </a:r>
            <a:r>
              <a:rPr lang="es-AR" sz="1500" dirty="0">
                <a:solidFill>
                  <a:srgbClr val="FFFFFF"/>
                </a:solidFill>
                <a:latin typeface="Trebuchet MS" pitchFamily="34" charset="0"/>
                <a:ea typeface="Trebuchet MS" pitchFamily="34" charset="0"/>
                <a:cs typeface="Trebuchet MS" pitchFamily="34" charset="0"/>
                <a:sym typeface="Calibri" pitchFamily="34" charset="0"/>
              </a:rPr>
              <a:t>los pone en mayor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riesgo de </a:t>
            </a:r>
            <a:r>
              <a:rPr lang="es-AR" sz="1500" dirty="0">
                <a:solidFill>
                  <a:srgbClr val="FFFFFF"/>
                </a:solidFill>
                <a:latin typeface="Trebuchet MS" pitchFamily="34" charset="0"/>
                <a:ea typeface="Trebuchet MS" pitchFamily="34" charset="0"/>
                <a:cs typeface="Trebuchet MS" pitchFamily="34" charset="0"/>
                <a:sym typeface="Calibri" pitchFamily="34" charset="0"/>
              </a:rPr>
              <a:t>abandonar la escuela</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 Si </a:t>
            </a:r>
            <a:r>
              <a:rPr lang="es-AR" sz="1500" dirty="0">
                <a:solidFill>
                  <a:srgbClr val="FFFFFF"/>
                </a:solidFill>
                <a:latin typeface="Trebuchet MS" pitchFamily="34" charset="0"/>
                <a:ea typeface="Trebuchet MS" pitchFamily="34" charset="0"/>
                <a:cs typeface="Trebuchet MS" pitchFamily="34" charset="0"/>
                <a:sym typeface="Calibri" pitchFamily="34" charset="0"/>
              </a:rPr>
              <a:t>les permite ausentarse demasiado ahora, pueden desarrollar malos hábitos, lo cual puede ser perjudicial para su éxito futuro</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 </a:t>
            </a:r>
            <a:br>
              <a:rPr lang="es-AR"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Ayude </a:t>
            </a:r>
            <a:r>
              <a:rPr lang="es-AR" sz="1500" dirty="0">
                <a:solidFill>
                  <a:srgbClr val="FFFFFF"/>
                </a:solidFill>
                <a:latin typeface="Trebuchet MS" pitchFamily="34" charset="0"/>
                <a:ea typeface="Trebuchet MS" pitchFamily="34" charset="0"/>
                <a:cs typeface="Trebuchet MS" pitchFamily="34" charset="0"/>
                <a:sym typeface="Calibri" pitchFamily="34" charset="0"/>
              </a:rPr>
              <a:t>a su hijo a desarrollar buenos hábitos de asistencia al asegurarse de que esté en la escuela todos los días.</a:t>
            </a:r>
          </a:p>
        </p:txBody>
      </p:sp>
      <p:sp>
        <p:nvSpPr>
          <p:cNvPr id="24585" name="object 9"/>
          <p:cNvSpPr>
            <a:spLocks/>
          </p:cNvSpPr>
          <p:nvPr/>
        </p:nvSpPr>
        <p:spPr bwMode="auto">
          <a:xfrm>
            <a:off x="4518025" y="539750"/>
            <a:ext cx="4343400" cy="4162425"/>
          </a:xfrm>
          <a:custGeom>
            <a:avLst/>
            <a:gdLst>
              <a:gd name="T0" fmla="*/ 693801 w 4343400"/>
              <a:gd name="T1" fmla="*/ 0 h 4162425"/>
              <a:gd name="T2" fmla="*/ 599659 w 4343400"/>
              <a:gd name="T3" fmla="*/ 6331 h 4162425"/>
              <a:gd name="T4" fmla="*/ 509367 w 4343400"/>
              <a:gd name="T5" fmla="*/ 24774 h 4162425"/>
              <a:gd name="T6" fmla="*/ 423749 w 4343400"/>
              <a:gd name="T7" fmla="*/ 54504 h 4162425"/>
              <a:gd name="T8" fmla="*/ 343633 w 4343400"/>
              <a:gd name="T9" fmla="*/ 94694 h 4162425"/>
              <a:gd name="T10" fmla="*/ 269846 w 4343400"/>
              <a:gd name="T11" fmla="*/ 144519 h 4162425"/>
              <a:gd name="T12" fmla="*/ 203215 w 4343400"/>
              <a:gd name="T13" fmla="*/ 203152 h 4162425"/>
              <a:gd name="T14" fmla="*/ 144567 w 4343400"/>
              <a:gd name="T15" fmla="*/ 269767 h 4162425"/>
              <a:gd name="T16" fmla="*/ 94727 w 4343400"/>
              <a:gd name="T17" fmla="*/ 343539 h 4162425"/>
              <a:gd name="T18" fmla="*/ 54524 w 4343400"/>
              <a:gd name="T19" fmla="*/ 423642 h 4162425"/>
              <a:gd name="T20" fmla="*/ 24784 w 4343400"/>
              <a:gd name="T21" fmla="*/ 509249 h 4162425"/>
              <a:gd name="T22" fmla="*/ 6333 w 4343400"/>
              <a:gd name="T23" fmla="*/ 599535 h 4162425"/>
              <a:gd name="T24" fmla="*/ 0 w 4343400"/>
              <a:gd name="T25" fmla="*/ 693674 h 4162425"/>
              <a:gd name="T26" fmla="*/ 1600 w 4343400"/>
              <a:gd name="T27" fmla="*/ 3516006 h 4162425"/>
              <a:gd name="T28" fmla="*/ 14096 w 4343400"/>
              <a:gd name="T29" fmla="*/ 3608319 h 4162425"/>
              <a:gd name="T30" fmla="*/ 38294 w 4343400"/>
              <a:gd name="T31" fmla="*/ 3696371 h 4162425"/>
              <a:gd name="T32" fmla="*/ 73370 w 4343400"/>
              <a:gd name="T33" fmla="*/ 3779334 h 4162425"/>
              <a:gd name="T34" fmla="*/ 118494 w 4343400"/>
              <a:gd name="T35" fmla="*/ 3856381 h 4162425"/>
              <a:gd name="T36" fmla="*/ 172842 w 4343400"/>
              <a:gd name="T37" fmla="*/ 3926687 h 4162425"/>
              <a:gd name="T38" fmla="*/ 235585 w 4343400"/>
              <a:gd name="T39" fmla="*/ 3989424 h 4162425"/>
              <a:gd name="T40" fmla="*/ 305897 w 4343400"/>
              <a:gd name="T41" fmla="*/ 4043765 h 4162425"/>
              <a:gd name="T42" fmla="*/ 382952 w 4343400"/>
              <a:gd name="T43" fmla="*/ 4088885 h 4162425"/>
              <a:gd name="T44" fmla="*/ 465922 w 4343400"/>
              <a:gd name="T45" fmla="*/ 4123956 h 4162425"/>
              <a:gd name="T46" fmla="*/ 553980 w 4343400"/>
              <a:gd name="T47" fmla="*/ 4148152 h 4162425"/>
              <a:gd name="T48" fmla="*/ 646301 w 4343400"/>
              <a:gd name="T49" fmla="*/ 4160646 h 4162425"/>
              <a:gd name="T50" fmla="*/ 3649726 w 4343400"/>
              <a:gd name="T51" fmla="*/ 4162247 h 4162425"/>
              <a:gd name="T52" fmla="*/ 3743864 w 4343400"/>
              <a:gd name="T53" fmla="*/ 4155914 h 4162425"/>
              <a:gd name="T54" fmla="*/ 3834150 w 4343400"/>
              <a:gd name="T55" fmla="*/ 4137465 h 4162425"/>
              <a:gd name="T56" fmla="*/ 3919757 w 4343400"/>
              <a:gd name="T57" fmla="*/ 4107728 h 4162425"/>
              <a:gd name="T58" fmla="*/ 3999860 w 4343400"/>
              <a:gd name="T59" fmla="*/ 4067530 h 4162425"/>
              <a:gd name="T60" fmla="*/ 4073632 w 4343400"/>
              <a:gd name="T61" fmla="*/ 4017696 h 4162425"/>
              <a:gd name="T62" fmla="*/ 4140247 w 4343400"/>
              <a:gd name="T63" fmla="*/ 3959053 h 4162425"/>
              <a:gd name="T64" fmla="*/ 4198880 w 4343400"/>
              <a:gd name="T65" fmla="*/ 3892429 h 4162425"/>
              <a:gd name="T66" fmla="*/ 4248705 w 4343400"/>
              <a:gd name="T67" fmla="*/ 3818649 h 4162425"/>
              <a:gd name="T68" fmla="*/ 4288895 w 4343400"/>
              <a:gd name="T69" fmla="*/ 3738540 h 4162425"/>
              <a:gd name="T70" fmla="*/ 4318625 w 4343400"/>
              <a:gd name="T71" fmla="*/ 3652930 h 4162425"/>
              <a:gd name="T72" fmla="*/ 4337068 w 4343400"/>
              <a:gd name="T73" fmla="*/ 3562644 h 4162425"/>
              <a:gd name="T74" fmla="*/ 4343400 w 4343400"/>
              <a:gd name="T75" fmla="*/ 3468509 h 4162425"/>
              <a:gd name="T76" fmla="*/ 4341799 w 4343400"/>
              <a:gd name="T77" fmla="*/ 646174 h 4162425"/>
              <a:gd name="T78" fmla="*/ 4329309 w 4343400"/>
              <a:gd name="T79" fmla="*/ 553859 h 4162425"/>
              <a:gd name="T80" fmla="*/ 4305119 w 4343400"/>
              <a:gd name="T81" fmla="*/ 465809 h 4162425"/>
              <a:gd name="T82" fmla="*/ 4270056 w 4343400"/>
              <a:gd name="T83" fmla="*/ 382851 h 4162425"/>
              <a:gd name="T84" fmla="*/ 4224945 w 4343400"/>
              <a:gd name="T85" fmla="*/ 305810 h 4162425"/>
              <a:gd name="T86" fmla="*/ 4170613 w 4343400"/>
              <a:gd name="T87" fmla="*/ 235513 h 4162425"/>
              <a:gd name="T88" fmla="*/ 4107886 w 4343400"/>
              <a:gd name="T89" fmla="*/ 172786 h 4162425"/>
              <a:gd name="T90" fmla="*/ 4037589 w 4343400"/>
              <a:gd name="T91" fmla="*/ 118454 h 4162425"/>
              <a:gd name="T92" fmla="*/ 3960548 w 4343400"/>
              <a:gd name="T93" fmla="*/ 73343 h 4162425"/>
              <a:gd name="T94" fmla="*/ 3877590 w 4343400"/>
              <a:gd name="T95" fmla="*/ 38280 h 4162425"/>
              <a:gd name="T96" fmla="*/ 3789540 w 4343400"/>
              <a:gd name="T97" fmla="*/ 14090 h 4162425"/>
              <a:gd name="T98" fmla="*/ 3697225 w 4343400"/>
              <a:gd name="T99" fmla="*/ 1600 h 4162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3400" h="4162425">
                <a:moveTo>
                  <a:pt x="3649726" y="0"/>
                </a:moveTo>
                <a:lnTo>
                  <a:pt x="693801" y="0"/>
                </a:lnTo>
                <a:lnTo>
                  <a:pt x="646301" y="1600"/>
                </a:lnTo>
                <a:lnTo>
                  <a:pt x="599659" y="6331"/>
                </a:lnTo>
                <a:lnTo>
                  <a:pt x="553980" y="14090"/>
                </a:lnTo>
                <a:lnTo>
                  <a:pt x="509367" y="24774"/>
                </a:lnTo>
                <a:lnTo>
                  <a:pt x="465922" y="38280"/>
                </a:lnTo>
                <a:lnTo>
                  <a:pt x="423749" y="54504"/>
                </a:lnTo>
                <a:lnTo>
                  <a:pt x="382952" y="73343"/>
                </a:lnTo>
                <a:lnTo>
                  <a:pt x="343633" y="94694"/>
                </a:lnTo>
                <a:lnTo>
                  <a:pt x="305897" y="118454"/>
                </a:lnTo>
                <a:lnTo>
                  <a:pt x="269846" y="144519"/>
                </a:lnTo>
                <a:lnTo>
                  <a:pt x="235585" y="172786"/>
                </a:lnTo>
                <a:lnTo>
                  <a:pt x="203215" y="203152"/>
                </a:lnTo>
                <a:lnTo>
                  <a:pt x="172842" y="235513"/>
                </a:lnTo>
                <a:lnTo>
                  <a:pt x="144567" y="269767"/>
                </a:lnTo>
                <a:lnTo>
                  <a:pt x="118494" y="305810"/>
                </a:lnTo>
                <a:lnTo>
                  <a:pt x="94727" y="343539"/>
                </a:lnTo>
                <a:lnTo>
                  <a:pt x="73370" y="382851"/>
                </a:lnTo>
                <a:lnTo>
                  <a:pt x="54524" y="423642"/>
                </a:lnTo>
                <a:lnTo>
                  <a:pt x="38294" y="465809"/>
                </a:lnTo>
                <a:lnTo>
                  <a:pt x="24784" y="509249"/>
                </a:lnTo>
                <a:lnTo>
                  <a:pt x="14096" y="553859"/>
                </a:lnTo>
                <a:lnTo>
                  <a:pt x="6333" y="599535"/>
                </a:lnTo>
                <a:lnTo>
                  <a:pt x="1600" y="646174"/>
                </a:lnTo>
                <a:lnTo>
                  <a:pt x="0" y="693674"/>
                </a:lnTo>
                <a:lnTo>
                  <a:pt x="0" y="3468509"/>
                </a:lnTo>
                <a:lnTo>
                  <a:pt x="1600" y="3516006"/>
                </a:lnTo>
                <a:lnTo>
                  <a:pt x="6333" y="3562644"/>
                </a:lnTo>
                <a:lnTo>
                  <a:pt x="14096" y="3608319"/>
                </a:lnTo>
                <a:lnTo>
                  <a:pt x="24784" y="3652930"/>
                </a:lnTo>
                <a:lnTo>
                  <a:pt x="38294" y="3696371"/>
                </a:lnTo>
                <a:lnTo>
                  <a:pt x="54524" y="3738540"/>
                </a:lnTo>
                <a:lnTo>
                  <a:pt x="73370" y="3779334"/>
                </a:lnTo>
                <a:lnTo>
                  <a:pt x="94727" y="3818649"/>
                </a:lnTo>
                <a:lnTo>
                  <a:pt x="118494" y="3856381"/>
                </a:lnTo>
                <a:lnTo>
                  <a:pt x="144567" y="3892429"/>
                </a:lnTo>
                <a:lnTo>
                  <a:pt x="172842" y="3926687"/>
                </a:lnTo>
                <a:lnTo>
                  <a:pt x="203215" y="3959053"/>
                </a:lnTo>
                <a:lnTo>
                  <a:pt x="235585" y="3989424"/>
                </a:lnTo>
                <a:lnTo>
                  <a:pt x="269846" y="4017696"/>
                </a:lnTo>
                <a:lnTo>
                  <a:pt x="305897" y="4043765"/>
                </a:lnTo>
                <a:lnTo>
                  <a:pt x="343633" y="4067530"/>
                </a:lnTo>
                <a:lnTo>
                  <a:pt x="382952" y="4088885"/>
                </a:lnTo>
                <a:lnTo>
                  <a:pt x="423749" y="4107728"/>
                </a:lnTo>
                <a:lnTo>
                  <a:pt x="465922" y="4123956"/>
                </a:lnTo>
                <a:lnTo>
                  <a:pt x="509367" y="4137465"/>
                </a:lnTo>
                <a:lnTo>
                  <a:pt x="553980" y="4148152"/>
                </a:lnTo>
                <a:lnTo>
                  <a:pt x="599659" y="4155914"/>
                </a:lnTo>
                <a:lnTo>
                  <a:pt x="646301" y="4160646"/>
                </a:lnTo>
                <a:lnTo>
                  <a:pt x="693801" y="4162247"/>
                </a:lnTo>
                <a:lnTo>
                  <a:pt x="3649726" y="4162247"/>
                </a:lnTo>
                <a:lnTo>
                  <a:pt x="3697225" y="4160646"/>
                </a:lnTo>
                <a:lnTo>
                  <a:pt x="3743864" y="4155914"/>
                </a:lnTo>
                <a:lnTo>
                  <a:pt x="3789540" y="4148152"/>
                </a:lnTo>
                <a:lnTo>
                  <a:pt x="3834150" y="4137465"/>
                </a:lnTo>
                <a:lnTo>
                  <a:pt x="3877590" y="4123956"/>
                </a:lnTo>
                <a:lnTo>
                  <a:pt x="3919757" y="4107728"/>
                </a:lnTo>
                <a:lnTo>
                  <a:pt x="3960548" y="4088885"/>
                </a:lnTo>
                <a:lnTo>
                  <a:pt x="3999860" y="4067530"/>
                </a:lnTo>
                <a:lnTo>
                  <a:pt x="4037589" y="4043765"/>
                </a:lnTo>
                <a:lnTo>
                  <a:pt x="4073632" y="4017696"/>
                </a:lnTo>
                <a:lnTo>
                  <a:pt x="4107886" y="3989424"/>
                </a:lnTo>
                <a:lnTo>
                  <a:pt x="4140247" y="3959053"/>
                </a:lnTo>
                <a:lnTo>
                  <a:pt x="4170613" y="3926687"/>
                </a:lnTo>
                <a:lnTo>
                  <a:pt x="4198880" y="3892429"/>
                </a:lnTo>
                <a:lnTo>
                  <a:pt x="4224945" y="3856381"/>
                </a:lnTo>
                <a:lnTo>
                  <a:pt x="4248705" y="3818649"/>
                </a:lnTo>
                <a:lnTo>
                  <a:pt x="4270056" y="3779334"/>
                </a:lnTo>
                <a:lnTo>
                  <a:pt x="4288895" y="3738540"/>
                </a:lnTo>
                <a:lnTo>
                  <a:pt x="4305119" y="3696371"/>
                </a:lnTo>
                <a:lnTo>
                  <a:pt x="4318625" y="3652930"/>
                </a:lnTo>
                <a:lnTo>
                  <a:pt x="4329309" y="3608319"/>
                </a:lnTo>
                <a:lnTo>
                  <a:pt x="4337068" y="3562644"/>
                </a:lnTo>
                <a:lnTo>
                  <a:pt x="4341799" y="3516006"/>
                </a:lnTo>
                <a:lnTo>
                  <a:pt x="4343400" y="3468509"/>
                </a:lnTo>
                <a:lnTo>
                  <a:pt x="4343400" y="693674"/>
                </a:lnTo>
                <a:lnTo>
                  <a:pt x="4341799" y="646174"/>
                </a:lnTo>
                <a:lnTo>
                  <a:pt x="4337068" y="599535"/>
                </a:lnTo>
                <a:lnTo>
                  <a:pt x="4329309" y="553859"/>
                </a:lnTo>
                <a:lnTo>
                  <a:pt x="4318625" y="509249"/>
                </a:lnTo>
                <a:lnTo>
                  <a:pt x="4305119" y="465809"/>
                </a:lnTo>
                <a:lnTo>
                  <a:pt x="4288895" y="423642"/>
                </a:lnTo>
                <a:lnTo>
                  <a:pt x="4270056" y="382851"/>
                </a:lnTo>
                <a:lnTo>
                  <a:pt x="4248705" y="343539"/>
                </a:lnTo>
                <a:lnTo>
                  <a:pt x="4224945" y="305810"/>
                </a:lnTo>
                <a:lnTo>
                  <a:pt x="4198880" y="269767"/>
                </a:lnTo>
                <a:lnTo>
                  <a:pt x="4170613" y="235513"/>
                </a:lnTo>
                <a:lnTo>
                  <a:pt x="4140247" y="203152"/>
                </a:lnTo>
                <a:lnTo>
                  <a:pt x="4107886" y="172786"/>
                </a:lnTo>
                <a:lnTo>
                  <a:pt x="4073632" y="144519"/>
                </a:lnTo>
                <a:lnTo>
                  <a:pt x="4037589" y="118454"/>
                </a:lnTo>
                <a:lnTo>
                  <a:pt x="3999860" y="94694"/>
                </a:lnTo>
                <a:lnTo>
                  <a:pt x="3960548" y="73343"/>
                </a:lnTo>
                <a:lnTo>
                  <a:pt x="3919757" y="54504"/>
                </a:lnTo>
                <a:lnTo>
                  <a:pt x="3877590" y="38280"/>
                </a:lnTo>
                <a:lnTo>
                  <a:pt x="3834150" y="24774"/>
                </a:lnTo>
                <a:lnTo>
                  <a:pt x="3789540" y="14090"/>
                </a:lnTo>
                <a:lnTo>
                  <a:pt x="3743864" y="6331"/>
                </a:lnTo>
                <a:lnTo>
                  <a:pt x="3697225" y="1600"/>
                </a:lnTo>
                <a:lnTo>
                  <a:pt x="3649726"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 name="object 10"/>
          <p:cNvSpPr txBox="1"/>
          <p:nvPr/>
        </p:nvSpPr>
        <p:spPr>
          <a:xfrm>
            <a:off x="4662488" y="781050"/>
            <a:ext cx="4024312" cy="3752309"/>
          </a:xfrm>
          <a:prstGeom prst="rect">
            <a:avLst/>
          </a:prstGeom>
        </p:spPr>
        <p:txBody>
          <a:bodyPr wrap="square" lIns="0" tIns="0" rIns="0" bIns="0">
            <a:spAutoFit/>
          </a:bodyPr>
          <a:lstStyle>
            <a:lvl1pPr marL="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AR" b="1" u="sng" dirty="0">
                <a:solidFill>
                  <a:srgbClr val="FFFFFF"/>
                </a:solidFill>
                <a:latin typeface="Trebuchet MS" pitchFamily="34" charset="0"/>
                <a:ea typeface="Trebuchet MS" pitchFamily="34" charset="0"/>
                <a:cs typeface="Trebuchet MS" pitchFamily="34" charset="0"/>
                <a:sym typeface="Calibri" pitchFamily="34" charset="0"/>
              </a:rPr>
              <a:t>Todas las faltas son iguales</a:t>
            </a:r>
          </a:p>
          <a:p>
            <a:pPr algn="ctr">
              <a:spcBef>
                <a:spcPts val="75"/>
              </a:spcBef>
              <a:buSzPct val="100000"/>
            </a:pPr>
            <a:r>
              <a:rPr lang="es-AR" sz="1500" dirty="0">
                <a:solidFill>
                  <a:srgbClr val="FFFFFF"/>
                </a:solidFill>
                <a:latin typeface="Trebuchet MS" pitchFamily="34" charset="0"/>
                <a:ea typeface="Trebuchet MS" pitchFamily="34" charset="0"/>
                <a:cs typeface="Trebuchet MS" pitchFamily="34" charset="0"/>
                <a:sym typeface="Calibri" pitchFamily="34" charset="0"/>
              </a:rPr>
              <a:t>Es probable que su hijo deba ausentarse de la escuela algunos días del año. Si bien hay faltas que son más justificables, el impacto es el mismo, ya sea que su hijo esté enfermo o se saltee una clase, o bien que la familia se tome vacaciones. Cualquier inasistencia le dificulta a su hijo la tarea de mantenerse al día con el aprendizaje diario en el salón de clases, el cual se necesita para crecer y tener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éxito. Algunas </a:t>
            </a:r>
            <a:r>
              <a:rPr lang="es-AR" sz="1500" dirty="0">
                <a:solidFill>
                  <a:srgbClr val="FFFFFF"/>
                </a:solidFill>
                <a:latin typeface="Trebuchet MS" pitchFamily="34" charset="0"/>
                <a:ea typeface="Trebuchet MS" pitchFamily="34" charset="0"/>
                <a:cs typeface="Trebuchet MS" pitchFamily="34" charset="0"/>
                <a:sym typeface="Calibri" pitchFamily="34" charset="0"/>
              </a:rPr>
              <a:t>faltas son inevitables, pero demasiadas harán que su hijo quede rezagado y que posiblemente no pueda ponerse al día. </a:t>
            </a:r>
            <a:r>
              <a:rPr lang="es-AR" sz="1500" dirty="0" smtClean="0">
                <a:solidFill>
                  <a:srgbClr val="FFFFFF"/>
                </a:solidFill>
                <a:latin typeface="Trebuchet MS" pitchFamily="34" charset="0"/>
                <a:ea typeface="Trebuchet MS" pitchFamily="34" charset="0"/>
                <a:cs typeface="Trebuchet MS" pitchFamily="34" charset="0"/>
                <a:sym typeface="Calibri" pitchFamily="34" charset="0"/>
              </a:rPr>
              <a:t>Guarde </a:t>
            </a:r>
            <a:r>
              <a:rPr lang="es-AR" sz="1500" dirty="0">
                <a:solidFill>
                  <a:srgbClr val="FFFFFF"/>
                </a:solidFill>
                <a:latin typeface="Trebuchet MS" pitchFamily="34" charset="0"/>
                <a:ea typeface="Trebuchet MS" pitchFamily="34" charset="0"/>
                <a:cs typeface="Trebuchet MS" pitchFamily="34" charset="0"/>
                <a:sym typeface="Calibri" pitchFamily="34" charset="0"/>
              </a:rPr>
              <a:t>las faltas para cuando sean absolutamente necesarias y asegúrese de que su hijo asista a la escuela todos los días</a:t>
            </a:r>
            <a:r>
              <a:rPr lang="es-AR" sz="1000" dirty="0">
                <a:solidFill>
                  <a:srgbClr val="FFFFFF"/>
                </a:solidFill>
                <a:latin typeface="Trebuchet MS" pitchFamily="34" charset="0"/>
                <a:ea typeface="Trebuchet MS" pitchFamily="34" charset="0"/>
                <a:cs typeface="Trebuchet MS" pitchFamily="34" charset="0"/>
                <a:sym typeface="Calibri" pitchFamily="34" charset="0"/>
              </a:rPr>
              <a:t>.</a:t>
            </a:r>
          </a:p>
        </p:txBody>
      </p:sp>
      <p:sp>
        <p:nvSpPr>
          <p:cNvPr id="11" name="object 11"/>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54686329-339C-49EA-97E1-35F5689A692D}"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21</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560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560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560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Qué hizo de cada afirmación algo nuevo o diferente</a:t>
            </a:r>
          </a:p>
        </p:txBody>
      </p:sp>
      <p:sp>
        <p:nvSpPr>
          <p:cNvPr id="25607" name="object 7"/>
          <p:cNvSpPr>
            <a:spLocks/>
          </p:cNvSpPr>
          <p:nvPr/>
        </p:nvSpPr>
        <p:spPr bwMode="auto">
          <a:xfrm>
            <a:off x="415925" y="628650"/>
            <a:ext cx="1995488" cy="4014788"/>
          </a:xfrm>
          <a:custGeom>
            <a:avLst/>
            <a:gdLst>
              <a:gd name="T0" fmla="*/ 1662595 w 1995170"/>
              <a:gd name="T1" fmla="*/ 0 h 4013835"/>
              <a:gd name="T2" fmla="*/ 332524 w 1995170"/>
              <a:gd name="T3" fmla="*/ 0 h 4013835"/>
              <a:gd name="T4" fmla="*/ 283384 w 1995170"/>
              <a:gd name="T5" fmla="*/ 3604 h 4013835"/>
              <a:gd name="T6" fmla="*/ 236484 w 1995170"/>
              <a:gd name="T7" fmla="*/ 14075 h 4013835"/>
              <a:gd name="T8" fmla="*/ 192337 w 1995170"/>
              <a:gd name="T9" fmla="*/ 30899 h 4013835"/>
              <a:gd name="T10" fmla="*/ 151458 w 1995170"/>
              <a:gd name="T11" fmla="*/ 53561 h 4013835"/>
              <a:gd name="T12" fmla="*/ 114361 w 1995170"/>
              <a:gd name="T13" fmla="*/ 81548 h 4013835"/>
              <a:gd name="T14" fmla="*/ 81560 w 1995170"/>
              <a:gd name="T15" fmla="*/ 114344 h 4013835"/>
              <a:gd name="T16" fmla="*/ 53569 w 1995170"/>
              <a:gd name="T17" fmla="*/ 151437 h 4013835"/>
              <a:gd name="T18" fmla="*/ 30904 w 1995170"/>
              <a:gd name="T19" fmla="*/ 192311 h 4013835"/>
              <a:gd name="T20" fmla="*/ 14078 w 1995170"/>
              <a:gd name="T21" fmla="*/ 236454 h 4013835"/>
              <a:gd name="T22" fmla="*/ 3605 w 1995170"/>
              <a:gd name="T23" fmla="*/ 283350 h 4013835"/>
              <a:gd name="T24" fmla="*/ 0 w 1995170"/>
              <a:gd name="T25" fmla="*/ 332486 h 4013835"/>
              <a:gd name="T26" fmla="*/ 0 w 1995170"/>
              <a:gd name="T27" fmla="*/ 3681323 h 4013835"/>
              <a:gd name="T28" fmla="*/ 3605 w 1995170"/>
              <a:gd name="T29" fmla="*/ 3730459 h 4013835"/>
              <a:gd name="T30" fmla="*/ 14078 w 1995170"/>
              <a:gd name="T31" fmla="*/ 3777357 h 4013835"/>
              <a:gd name="T32" fmla="*/ 30904 w 1995170"/>
              <a:gd name="T33" fmla="*/ 3821502 h 4013835"/>
              <a:gd name="T34" fmla="*/ 53569 w 1995170"/>
              <a:gd name="T35" fmla="*/ 3862379 h 4013835"/>
              <a:gd name="T36" fmla="*/ 81560 w 1995170"/>
              <a:gd name="T37" fmla="*/ 3899475 h 4013835"/>
              <a:gd name="T38" fmla="*/ 114361 w 1995170"/>
              <a:gd name="T39" fmla="*/ 3932275 h 4013835"/>
              <a:gd name="T40" fmla="*/ 151458 w 1995170"/>
              <a:gd name="T41" fmla="*/ 3960265 h 4013835"/>
              <a:gd name="T42" fmla="*/ 192337 w 1995170"/>
              <a:gd name="T43" fmla="*/ 3982930 h 4013835"/>
              <a:gd name="T44" fmla="*/ 236484 w 1995170"/>
              <a:gd name="T45" fmla="*/ 3999756 h 4013835"/>
              <a:gd name="T46" fmla="*/ 283384 w 1995170"/>
              <a:gd name="T47" fmla="*/ 4010229 h 4013835"/>
              <a:gd name="T48" fmla="*/ 332524 w 1995170"/>
              <a:gd name="T49" fmla="*/ 4013835 h 4013835"/>
              <a:gd name="T50" fmla="*/ 1662595 w 1995170"/>
              <a:gd name="T51" fmla="*/ 4013835 h 4013835"/>
              <a:gd name="T52" fmla="*/ 1711730 w 1995170"/>
              <a:gd name="T53" fmla="*/ 4010229 h 4013835"/>
              <a:gd name="T54" fmla="*/ 1758626 w 1995170"/>
              <a:gd name="T55" fmla="*/ 3999756 h 4013835"/>
              <a:gd name="T56" fmla="*/ 1802769 w 1995170"/>
              <a:gd name="T57" fmla="*/ 3982930 h 4013835"/>
              <a:gd name="T58" fmla="*/ 1843643 w 1995170"/>
              <a:gd name="T59" fmla="*/ 3960265 h 4013835"/>
              <a:gd name="T60" fmla="*/ 1880736 w 1995170"/>
              <a:gd name="T61" fmla="*/ 3932275 h 4013835"/>
              <a:gd name="T62" fmla="*/ 1913532 w 1995170"/>
              <a:gd name="T63" fmla="*/ 3899475 h 4013835"/>
              <a:gd name="T64" fmla="*/ 1941519 w 1995170"/>
              <a:gd name="T65" fmla="*/ 3862379 h 4013835"/>
              <a:gd name="T66" fmla="*/ 1964181 w 1995170"/>
              <a:gd name="T67" fmla="*/ 3821502 h 4013835"/>
              <a:gd name="T68" fmla="*/ 1981005 w 1995170"/>
              <a:gd name="T69" fmla="*/ 3777357 h 4013835"/>
              <a:gd name="T70" fmla="*/ 1991476 w 1995170"/>
              <a:gd name="T71" fmla="*/ 3730459 h 4013835"/>
              <a:gd name="T72" fmla="*/ 1995081 w 1995170"/>
              <a:gd name="T73" fmla="*/ 3681323 h 4013835"/>
              <a:gd name="T74" fmla="*/ 1995081 w 1995170"/>
              <a:gd name="T75" fmla="*/ 332486 h 4013835"/>
              <a:gd name="T76" fmla="*/ 1991476 w 1995170"/>
              <a:gd name="T77" fmla="*/ 283350 h 4013835"/>
              <a:gd name="T78" fmla="*/ 1981005 w 1995170"/>
              <a:gd name="T79" fmla="*/ 236454 h 4013835"/>
              <a:gd name="T80" fmla="*/ 1964181 w 1995170"/>
              <a:gd name="T81" fmla="*/ 192311 h 4013835"/>
              <a:gd name="T82" fmla="*/ 1941519 w 1995170"/>
              <a:gd name="T83" fmla="*/ 151437 h 4013835"/>
              <a:gd name="T84" fmla="*/ 1913532 w 1995170"/>
              <a:gd name="T85" fmla="*/ 114344 h 4013835"/>
              <a:gd name="T86" fmla="*/ 1880736 w 1995170"/>
              <a:gd name="T87" fmla="*/ 81548 h 4013835"/>
              <a:gd name="T88" fmla="*/ 1843643 w 1995170"/>
              <a:gd name="T89" fmla="*/ 53561 h 4013835"/>
              <a:gd name="T90" fmla="*/ 1802769 w 1995170"/>
              <a:gd name="T91" fmla="*/ 30899 h 4013835"/>
              <a:gd name="T92" fmla="*/ 1758626 w 1995170"/>
              <a:gd name="T93" fmla="*/ 14075 h 4013835"/>
              <a:gd name="T94" fmla="*/ 1711730 w 1995170"/>
              <a:gd name="T95" fmla="*/ 3604 h 4013835"/>
              <a:gd name="T96" fmla="*/ 1662595 w 199517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5170" h="4013835">
                <a:moveTo>
                  <a:pt x="1662595" y="0"/>
                </a:moveTo>
                <a:lnTo>
                  <a:pt x="332524" y="0"/>
                </a:lnTo>
                <a:lnTo>
                  <a:pt x="283384" y="3604"/>
                </a:lnTo>
                <a:lnTo>
                  <a:pt x="236484" y="14075"/>
                </a:lnTo>
                <a:lnTo>
                  <a:pt x="192337" y="30899"/>
                </a:lnTo>
                <a:lnTo>
                  <a:pt x="151458" y="53561"/>
                </a:lnTo>
                <a:lnTo>
                  <a:pt x="114361" y="81548"/>
                </a:lnTo>
                <a:lnTo>
                  <a:pt x="81560" y="114344"/>
                </a:lnTo>
                <a:lnTo>
                  <a:pt x="53569" y="151437"/>
                </a:lnTo>
                <a:lnTo>
                  <a:pt x="30904" y="192311"/>
                </a:lnTo>
                <a:lnTo>
                  <a:pt x="14078" y="236454"/>
                </a:lnTo>
                <a:lnTo>
                  <a:pt x="3605" y="283350"/>
                </a:lnTo>
                <a:lnTo>
                  <a:pt x="0" y="332486"/>
                </a:lnTo>
                <a:lnTo>
                  <a:pt x="0" y="3681323"/>
                </a:lnTo>
                <a:lnTo>
                  <a:pt x="3605" y="3730459"/>
                </a:lnTo>
                <a:lnTo>
                  <a:pt x="14078" y="3777357"/>
                </a:lnTo>
                <a:lnTo>
                  <a:pt x="30904" y="3821502"/>
                </a:lnTo>
                <a:lnTo>
                  <a:pt x="53569" y="3862379"/>
                </a:lnTo>
                <a:lnTo>
                  <a:pt x="81560" y="3899475"/>
                </a:lnTo>
                <a:lnTo>
                  <a:pt x="114361" y="3932275"/>
                </a:lnTo>
                <a:lnTo>
                  <a:pt x="151458" y="3960265"/>
                </a:lnTo>
                <a:lnTo>
                  <a:pt x="192337" y="3982930"/>
                </a:lnTo>
                <a:lnTo>
                  <a:pt x="236484" y="3999756"/>
                </a:lnTo>
                <a:lnTo>
                  <a:pt x="283384" y="4010229"/>
                </a:lnTo>
                <a:lnTo>
                  <a:pt x="332524" y="4013835"/>
                </a:lnTo>
                <a:lnTo>
                  <a:pt x="1662595" y="4013835"/>
                </a:lnTo>
                <a:lnTo>
                  <a:pt x="1711730" y="4010229"/>
                </a:lnTo>
                <a:lnTo>
                  <a:pt x="1758626" y="3999756"/>
                </a:lnTo>
                <a:lnTo>
                  <a:pt x="1802769" y="3982930"/>
                </a:lnTo>
                <a:lnTo>
                  <a:pt x="1843643" y="3960265"/>
                </a:lnTo>
                <a:lnTo>
                  <a:pt x="1880736" y="3932275"/>
                </a:lnTo>
                <a:lnTo>
                  <a:pt x="1913532" y="3899475"/>
                </a:lnTo>
                <a:lnTo>
                  <a:pt x="1941519" y="3862379"/>
                </a:lnTo>
                <a:lnTo>
                  <a:pt x="1964181" y="3821502"/>
                </a:lnTo>
                <a:lnTo>
                  <a:pt x="1981005" y="3777357"/>
                </a:lnTo>
                <a:lnTo>
                  <a:pt x="1991476" y="3730459"/>
                </a:lnTo>
                <a:lnTo>
                  <a:pt x="1995081" y="3681323"/>
                </a:lnTo>
                <a:lnTo>
                  <a:pt x="1995081" y="332486"/>
                </a:lnTo>
                <a:lnTo>
                  <a:pt x="1991476" y="283350"/>
                </a:lnTo>
                <a:lnTo>
                  <a:pt x="1981005" y="236454"/>
                </a:lnTo>
                <a:lnTo>
                  <a:pt x="1964181" y="192311"/>
                </a:lnTo>
                <a:lnTo>
                  <a:pt x="1941519" y="151437"/>
                </a:lnTo>
                <a:lnTo>
                  <a:pt x="1913532" y="114344"/>
                </a:lnTo>
                <a:lnTo>
                  <a:pt x="1880736" y="81548"/>
                </a:lnTo>
                <a:lnTo>
                  <a:pt x="1843643" y="53561"/>
                </a:lnTo>
                <a:lnTo>
                  <a:pt x="1802769" y="30899"/>
                </a:lnTo>
                <a:lnTo>
                  <a:pt x="1758626" y="14075"/>
                </a:lnTo>
                <a:lnTo>
                  <a:pt x="1711730" y="3604"/>
                </a:lnTo>
                <a:lnTo>
                  <a:pt x="1662595"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8" name="object 8"/>
          <p:cNvSpPr txBox="1"/>
          <p:nvPr/>
        </p:nvSpPr>
        <p:spPr>
          <a:xfrm>
            <a:off x="622300" y="1397734"/>
            <a:ext cx="1574800" cy="1617943"/>
          </a:xfrm>
          <a:prstGeom prst="rect">
            <a:avLst/>
          </a:prstGeom>
        </p:spPr>
        <p:txBody>
          <a:bodyPr lIns="0" tIns="0" rIns="0" bIns="0">
            <a:spAutoFit/>
          </a:bodyPr>
          <a:lstStyle>
            <a:lvl1pPr marL="12700" indent="1238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El trabajo para compensar no puede reemplazar el aprendizaje del niño.</a:t>
            </a:r>
          </a:p>
          <a:p>
            <a:pPr marL="0" indent="0" algn="ctr">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Describe cómo crear</a:t>
            </a:r>
          </a:p>
          <a:p>
            <a:pPr algn="ctr">
              <a:lnSpc>
                <a:spcPct val="99000"/>
              </a:lnSpc>
              <a:spcBef>
                <a:spcPts val="88"/>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una base para el futuro o el éxito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de su hijo.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5610" name="object 10"/>
          <p:cNvSpPr>
            <a:spLocks/>
          </p:cNvSpPr>
          <p:nvPr/>
        </p:nvSpPr>
        <p:spPr bwMode="auto">
          <a:xfrm>
            <a:off x="2543175" y="628650"/>
            <a:ext cx="1889125" cy="4014788"/>
          </a:xfrm>
          <a:custGeom>
            <a:avLst/>
            <a:gdLst>
              <a:gd name="T0" fmla="*/ 1573530 w 1888489"/>
              <a:gd name="T1" fmla="*/ 0 h 4013835"/>
              <a:gd name="T2" fmla="*/ 314706 w 1888489"/>
              <a:gd name="T3" fmla="*/ 0 h 4013835"/>
              <a:gd name="T4" fmla="*/ 268188 w 1888489"/>
              <a:gd name="T5" fmla="*/ 3410 h 4013835"/>
              <a:gd name="T6" fmla="*/ 223794 w 1888489"/>
              <a:gd name="T7" fmla="*/ 13319 h 4013835"/>
              <a:gd name="T8" fmla="*/ 182009 w 1888489"/>
              <a:gd name="T9" fmla="*/ 29240 h 4013835"/>
              <a:gd name="T10" fmla="*/ 143320 w 1888489"/>
              <a:gd name="T11" fmla="*/ 50687 h 4013835"/>
              <a:gd name="T12" fmla="*/ 108213 w 1888489"/>
              <a:gd name="T13" fmla="*/ 77173 h 4013835"/>
              <a:gd name="T14" fmla="*/ 77173 w 1888489"/>
              <a:gd name="T15" fmla="*/ 108213 h 4013835"/>
              <a:gd name="T16" fmla="*/ 50687 w 1888489"/>
              <a:gd name="T17" fmla="*/ 143320 h 4013835"/>
              <a:gd name="T18" fmla="*/ 29240 w 1888489"/>
              <a:gd name="T19" fmla="*/ 182009 h 4013835"/>
              <a:gd name="T20" fmla="*/ 13319 w 1888489"/>
              <a:gd name="T21" fmla="*/ 223794 h 4013835"/>
              <a:gd name="T22" fmla="*/ 3410 w 1888489"/>
              <a:gd name="T23" fmla="*/ 268188 h 4013835"/>
              <a:gd name="T24" fmla="*/ 0 w 1888489"/>
              <a:gd name="T25" fmla="*/ 314705 h 4013835"/>
              <a:gd name="T26" fmla="*/ 0 w 1888489"/>
              <a:gd name="T27" fmla="*/ 3699141 h 4013835"/>
              <a:gd name="T28" fmla="*/ 3410 w 1888489"/>
              <a:gd name="T29" fmla="*/ 3745644 h 4013835"/>
              <a:gd name="T30" fmla="*/ 13319 w 1888489"/>
              <a:gd name="T31" fmla="*/ 3790028 h 4013835"/>
              <a:gd name="T32" fmla="*/ 29240 w 1888489"/>
              <a:gd name="T33" fmla="*/ 3831808 h 4013835"/>
              <a:gd name="T34" fmla="*/ 50687 w 1888489"/>
              <a:gd name="T35" fmla="*/ 3870495 h 4013835"/>
              <a:gd name="T36" fmla="*/ 77173 w 1888489"/>
              <a:gd name="T37" fmla="*/ 3905603 h 4013835"/>
              <a:gd name="T38" fmla="*/ 108213 w 1888489"/>
              <a:gd name="T39" fmla="*/ 3936645 h 4013835"/>
              <a:gd name="T40" fmla="*/ 143320 w 1888489"/>
              <a:gd name="T41" fmla="*/ 3963135 h 4013835"/>
              <a:gd name="T42" fmla="*/ 182009 w 1888489"/>
              <a:gd name="T43" fmla="*/ 3984586 h 4013835"/>
              <a:gd name="T44" fmla="*/ 223794 w 1888489"/>
              <a:gd name="T45" fmla="*/ 4000511 h 4013835"/>
              <a:gd name="T46" fmla="*/ 268188 w 1888489"/>
              <a:gd name="T47" fmla="*/ 4010422 h 4013835"/>
              <a:gd name="T48" fmla="*/ 314706 w 1888489"/>
              <a:gd name="T49" fmla="*/ 4013835 h 4013835"/>
              <a:gd name="T50" fmla="*/ 1573530 w 1888489"/>
              <a:gd name="T51" fmla="*/ 4013835 h 4013835"/>
              <a:gd name="T52" fmla="*/ 1620015 w 1888489"/>
              <a:gd name="T53" fmla="*/ 4010422 h 4013835"/>
              <a:gd name="T54" fmla="*/ 1664384 w 1888489"/>
              <a:gd name="T55" fmla="*/ 4000511 h 4013835"/>
              <a:gd name="T56" fmla="*/ 1706148 w 1888489"/>
              <a:gd name="T57" fmla="*/ 3984586 h 4013835"/>
              <a:gd name="T58" fmla="*/ 1744821 w 1888489"/>
              <a:gd name="T59" fmla="*/ 3963135 h 4013835"/>
              <a:gd name="T60" fmla="*/ 1779916 w 1888489"/>
              <a:gd name="T61" fmla="*/ 3936645 h 4013835"/>
              <a:gd name="T62" fmla="*/ 1810947 w 1888489"/>
              <a:gd name="T63" fmla="*/ 3905603 h 4013835"/>
              <a:gd name="T64" fmla="*/ 1837428 w 1888489"/>
              <a:gd name="T65" fmla="*/ 3870495 h 4013835"/>
              <a:gd name="T66" fmla="*/ 1858871 w 1888489"/>
              <a:gd name="T67" fmla="*/ 3831808 h 4013835"/>
              <a:gd name="T68" fmla="*/ 1874789 w 1888489"/>
              <a:gd name="T69" fmla="*/ 3790028 h 4013835"/>
              <a:gd name="T70" fmla="*/ 1884698 w 1888489"/>
              <a:gd name="T71" fmla="*/ 3745644 h 4013835"/>
              <a:gd name="T72" fmla="*/ 1888109 w 1888489"/>
              <a:gd name="T73" fmla="*/ 3699141 h 4013835"/>
              <a:gd name="T74" fmla="*/ 1888109 w 1888489"/>
              <a:gd name="T75" fmla="*/ 314705 h 4013835"/>
              <a:gd name="T76" fmla="*/ 1884698 w 1888489"/>
              <a:gd name="T77" fmla="*/ 268188 h 4013835"/>
              <a:gd name="T78" fmla="*/ 1874789 w 1888489"/>
              <a:gd name="T79" fmla="*/ 223794 h 4013835"/>
              <a:gd name="T80" fmla="*/ 1858871 w 1888489"/>
              <a:gd name="T81" fmla="*/ 182009 h 4013835"/>
              <a:gd name="T82" fmla="*/ 1837428 w 1888489"/>
              <a:gd name="T83" fmla="*/ 143320 h 4013835"/>
              <a:gd name="T84" fmla="*/ 1810947 w 1888489"/>
              <a:gd name="T85" fmla="*/ 108213 h 4013835"/>
              <a:gd name="T86" fmla="*/ 1779916 w 1888489"/>
              <a:gd name="T87" fmla="*/ 77173 h 4013835"/>
              <a:gd name="T88" fmla="*/ 1744821 w 1888489"/>
              <a:gd name="T89" fmla="*/ 50687 h 4013835"/>
              <a:gd name="T90" fmla="*/ 1706148 w 1888489"/>
              <a:gd name="T91" fmla="*/ 29240 h 4013835"/>
              <a:gd name="T92" fmla="*/ 1664384 w 1888489"/>
              <a:gd name="T93" fmla="*/ 13319 h 4013835"/>
              <a:gd name="T94" fmla="*/ 1620015 w 1888489"/>
              <a:gd name="T95" fmla="*/ 3410 h 4013835"/>
              <a:gd name="T96" fmla="*/ 1573530 w 1888489"/>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89" h="4013835">
                <a:moveTo>
                  <a:pt x="1573530" y="0"/>
                </a:moveTo>
                <a:lnTo>
                  <a:pt x="314706" y="0"/>
                </a:lnTo>
                <a:lnTo>
                  <a:pt x="268188" y="3410"/>
                </a:lnTo>
                <a:lnTo>
                  <a:pt x="223794" y="13319"/>
                </a:lnTo>
                <a:lnTo>
                  <a:pt x="182009" y="29240"/>
                </a:lnTo>
                <a:lnTo>
                  <a:pt x="143320" y="50687"/>
                </a:lnTo>
                <a:lnTo>
                  <a:pt x="108213" y="77173"/>
                </a:lnTo>
                <a:lnTo>
                  <a:pt x="77173" y="108213"/>
                </a:lnTo>
                <a:lnTo>
                  <a:pt x="50687" y="143320"/>
                </a:lnTo>
                <a:lnTo>
                  <a:pt x="29240" y="182009"/>
                </a:lnTo>
                <a:lnTo>
                  <a:pt x="13319" y="223794"/>
                </a:lnTo>
                <a:lnTo>
                  <a:pt x="3410" y="268188"/>
                </a:lnTo>
                <a:lnTo>
                  <a:pt x="0" y="314705"/>
                </a:lnTo>
                <a:lnTo>
                  <a:pt x="0" y="3699141"/>
                </a:lnTo>
                <a:lnTo>
                  <a:pt x="3410" y="3745644"/>
                </a:lnTo>
                <a:lnTo>
                  <a:pt x="13319" y="3790028"/>
                </a:lnTo>
                <a:lnTo>
                  <a:pt x="29240" y="3831808"/>
                </a:lnTo>
                <a:lnTo>
                  <a:pt x="50687" y="3870495"/>
                </a:lnTo>
                <a:lnTo>
                  <a:pt x="77173" y="3905603"/>
                </a:lnTo>
                <a:lnTo>
                  <a:pt x="108213" y="3936645"/>
                </a:lnTo>
                <a:lnTo>
                  <a:pt x="143320" y="3963135"/>
                </a:lnTo>
                <a:lnTo>
                  <a:pt x="182009" y="3984586"/>
                </a:lnTo>
                <a:lnTo>
                  <a:pt x="223794" y="4000511"/>
                </a:lnTo>
                <a:lnTo>
                  <a:pt x="268188" y="4010422"/>
                </a:lnTo>
                <a:lnTo>
                  <a:pt x="314706" y="4013835"/>
                </a:lnTo>
                <a:lnTo>
                  <a:pt x="1573530" y="4013835"/>
                </a:lnTo>
                <a:lnTo>
                  <a:pt x="1620015" y="4010422"/>
                </a:lnTo>
                <a:lnTo>
                  <a:pt x="1664384" y="4000511"/>
                </a:lnTo>
                <a:lnTo>
                  <a:pt x="1706148" y="3984586"/>
                </a:lnTo>
                <a:lnTo>
                  <a:pt x="1744821" y="3963135"/>
                </a:lnTo>
                <a:lnTo>
                  <a:pt x="1779916" y="3936645"/>
                </a:lnTo>
                <a:lnTo>
                  <a:pt x="1810947" y="3905603"/>
                </a:lnTo>
                <a:lnTo>
                  <a:pt x="1837428" y="3870495"/>
                </a:lnTo>
                <a:lnTo>
                  <a:pt x="1858871" y="3831808"/>
                </a:lnTo>
                <a:lnTo>
                  <a:pt x="1874789" y="3790028"/>
                </a:lnTo>
                <a:lnTo>
                  <a:pt x="1884698" y="3745644"/>
                </a:lnTo>
                <a:lnTo>
                  <a:pt x="1888109" y="3699141"/>
                </a:lnTo>
                <a:lnTo>
                  <a:pt x="1888109" y="314705"/>
                </a:lnTo>
                <a:lnTo>
                  <a:pt x="1884698" y="268188"/>
                </a:lnTo>
                <a:lnTo>
                  <a:pt x="1874789" y="223794"/>
                </a:lnTo>
                <a:lnTo>
                  <a:pt x="1858871" y="182009"/>
                </a:lnTo>
                <a:lnTo>
                  <a:pt x="1837428" y="143320"/>
                </a:lnTo>
                <a:lnTo>
                  <a:pt x="1810947" y="108213"/>
                </a:lnTo>
                <a:lnTo>
                  <a:pt x="1779916" y="77173"/>
                </a:lnTo>
                <a:lnTo>
                  <a:pt x="1744821" y="50687"/>
                </a:lnTo>
                <a:lnTo>
                  <a:pt x="1706148" y="29240"/>
                </a:lnTo>
                <a:lnTo>
                  <a:pt x="1664384" y="13319"/>
                </a:lnTo>
                <a:lnTo>
                  <a:pt x="1620015" y="3410"/>
                </a:lnTo>
                <a:lnTo>
                  <a:pt x="1573530" y="0"/>
                </a:lnTo>
                <a:close/>
              </a:path>
            </a:pathLst>
          </a:custGeom>
          <a:solidFill>
            <a:srgbClr val="73DDE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1" name="object 11"/>
          <p:cNvSpPr txBox="1"/>
          <p:nvPr/>
        </p:nvSpPr>
        <p:spPr>
          <a:xfrm>
            <a:off x="415926" y="762000"/>
            <a:ext cx="1968500" cy="443839"/>
          </a:xfrm>
          <a:prstGeom prst="rect">
            <a:avLst/>
          </a:prstGeom>
        </p:spPr>
        <p:txBody>
          <a:bodyPr wrap="square" lIns="0" tIns="0" rIns="0" bIns="0">
            <a:spAutoFit/>
          </a:bodyPr>
          <a:lstStyle>
            <a:lvl1pPr marL="184150" indent="-171450">
              <a:tabLst>
                <a:tab pos="1878013" algn="l"/>
              </a:tabLst>
              <a:defRPr>
                <a:solidFill>
                  <a:schemeClr val="tx1"/>
                </a:solidFill>
                <a:latin typeface="Calibri" pitchFamily="34" charset="0"/>
              </a:defRPr>
            </a:lvl1pPr>
            <a:lvl2pPr marL="742950" indent="-285750">
              <a:tabLst>
                <a:tab pos="1878013" algn="l"/>
              </a:tabLst>
              <a:defRPr>
                <a:solidFill>
                  <a:schemeClr val="tx1"/>
                </a:solidFill>
                <a:latin typeface="Calibri" pitchFamily="34" charset="0"/>
              </a:defRPr>
            </a:lvl2pPr>
            <a:lvl3pPr marL="1143000" indent="-228600">
              <a:tabLst>
                <a:tab pos="1878013" algn="l"/>
              </a:tabLst>
              <a:defRPr>
                <a:solidFill>
                  <a:schemeClr val="tx1"/>
                </a:solidFill>
                <a:latin typeface="Calibri" pitchFamily="34" charset="0"/>
              </a:defRPr>
            </a:lvl3pPr>
            <a:lvl4pPr marL="1600200" indent="-228600">
              <a:tabLst>
                <a:tab pos="1878013" algn="l"/>
              </a:tabLst>
              <a:defRPr>
                <a:solidFill>
                  <a:schemeClr val="tx1"/>
                </a:solidFill>
                <a:latin typeface="Calibri" pitchFamily="34" charset="0"/>
              </a:defRPr>
            </a:lvl4pPr>
            <a:lvl5pPr marL="2057400" indent="-228600">
              <a:tabLst>
                <a:tab pos="1878013" algn="l"/>
              </a:tabLst>
              <a:defRPr>
                <a:solidFill>
                  <a:schemeClr val="tx1"/>
                </a:solidFill>
                <a:latin typeface="Calibri" pitchFamily="34" charset="0"/>
              </a:defRPr>
            </a:lvl5pPr>
            <a:lvl6pPr marL="2514600" indent="-228600" fontAlgn="base">
              <a:spcBef>
                <a:spcPct val="0"/>
              </a:spcBef>
              <a:spcAft>
                <a:spcPct val="0"/>
              </a:spcAft>
              <a:tabLst>
                <a:tab pos="1878013" algn="l"/>
              </a:tabLst>
              <a:defRPr>
                <a:solidFill>
                  <a:schemeClr val="tx1"/>
                </a:solidFill>
                <a:latin typeface="Calibri" pitchFamily="34" charset="0"/>
              </a:defRPr>
            </a:lvl6pPr>
            <a:lvl7pPr marL="2971800" indent="-228600" fontAlgn="base">
              <a:spcBef>
                <a:spcPct val="0"/>
              </a:spcBef>
              <a:spcAft>
                <a:spcPct val="0"/>
              </a:spcAft>
              <a:tabLst>
                <a:tab pos="1878013" algn="l"/>
              </a:tabLst>
              <a:defRPr>
                <a:solidFill>
                  <a:schemeClr val="tx1"/>
                </a:solidFill>
                <a:latin typeface="Calibri" pitchFamily="34" charset="0"/>
              </a:defRPr>
            </a:lvl7pPr>
            <a:lvl8pPr marL="3429000" indent="-228600" fontAlgn="base">
              <a:spcBef>
                <a:spcPct val="0"/>
              </a:spcBef>
              <a:spcAft>
                <a:spcPct val="0"/>
              </a:spcAft>
              <a:tabLst>
                <a:tab pos="1878013" algn="l"/>
              </a:tabLst>
              <a:defRPr>
                <a:solidFill>
                  <a:schemeClr val="tx1"/>
                </a:solidFill>
                <a:latin typeface="Calibri" pitchFamily="34" charset="0"/>
              </a:defRPr>
            </a:lvl8pPr>
            <a:lvl9pPr marL="3886200" indent="-228600" fontAlgn="base">
              <a:spcBef>
                <a:spcPct val="0"/>
              </a:spcBef>
              <a:spcAft>
                <a:spcPct val="0"/>
              </a:spcAft>
              <a:tabLst>
                <a:tab pos="1878013" algn="l"/>
              </a:tabLst>
              <a:defRPr>
                <a:solidFill>
                  <a:schemeClr val="tx1"/>
                </a:solidFill>
                <a:latin typeface="Calibri" pitchFamily="34" charset="0"/>
              </a:defRPr>
            </a:lvl9pPr>
          </a:lstStyle>
          <a:p>
            <a:pPr marL="0"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La asistencia</a:t>
            </a:r>
            <a:b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es importante</a:t>
            </a:r>
            <a:endParaRPr lang="es-US"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2" name="object 12"/>
          <p:cNvSpPr txBox="1"/>
          <p:nvPr/>
        </p:nvSpPr>
        <p:spPr>
          <a:xfrm>
            <a:off x="2774950" y="1397734"/>
            <a:ext cx="1438275" cy="1631216"/>
          </a:xfrm>
          <a:prstGeom prst="rect">
            <a:avLst/>
          </a:prstGeom>
        </p:spPr>
        <p:txBody>
          <a:bodyPr lIns="0" tIns="0" rIns="0" bIns="0">
            <a:spAutoFit/>
          </a:bodyPr>
          <a:lstStyle>
            <a:lvl1pPr marL="508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Las faltas se suman; 2 días al mes es muchísimo.</a:t>
            </a:r>
          </a:p>
          <a:p>
            <a:pPr marL="0" algn="ctr">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Es más probable que quede rezagado o no se gradúe de la escuela secundaria.</a:t>
            </a:r>
          </a:p>
          <a:p>
            <a:pPr>
              <a:buSzPct val="100000"/>
            </a:pP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3" name="object 13"/>
          <p:cNvSpPr txBox="1"/>
          <p:nvPr/>
        </p:nvSpPr>
        <p:spPr>
          <a:xfrm>
            <a:off x="2755900" y="1946275"/>
            <a:ext cx="1470025" cy="179536"/>
          </a:xfrm>
          <a:prstGeom prst="rect">
            <a:avLst/>
          </a:prstGeom>
        </p:spPr>
        <p:txBody>
          <a:bodyPr lIns="0" tIns="0" rIns="0" bIns="0">
            <a:spAutoFit/>
          </a:bodyPr>
          <a:lstStyle>
            <a:lvl1pPr marL="12700"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5614" name="object 14"/>
          <p:cNvSpPr>
            <a:spLocks/>
          </p:cNvSpPr>
          <p:nvPr/>
        </p:nvSpPr>
        <p:spPr bwMode="auto">
          <a:xfrm>
            <a:off x="4670425" y="628650"/>
            <a:ext cx="1889125" cy="4014788"/>
          </a:xfrm>
          <a:custGeom>
            <a:avLst/>
            <a:gdLst>
              <a:gd name="T0" fmla="*/ 1573529 w 1888490"/>
              <a:gd name="T1" fmla="*/ 0 h 4013835"/>
              <a:gd name="T2" fmla="*/ 314705 w 1888490"/>
              <a:gd name="T3" fmla="*/ 0 h 4013835"/>
              <a:gd name="T4" fmla="*/ 268217 w 1888490"/>
              <a:gd name="T5" fmla="*/ 3410 h 4013835"/>
              <a:gd name="T6" fmla="*/ 223840 w 1888490"/>
              <a:gd name="T7" fmla="*/ 13319 h 4013835"/>
              <a:gd name="T8" fmla="*/ 182064 w 1888490"/>
              <a:gd name="T9" fmla="*/ 29240 h 4013835"/>
              <a:gd name="T10" fmla="*/ 143376 w 1888490"/>
              <a:gd name="T11" fmla="*/ 50687 h 4013835"/>
              <a:gd name="T12" fmla="*/ 108264 w 1888490"/>
              <a:gd name="T13" fmla="*/ 77173 h 4013835"/>
              <a:gd name="T14" fmla="*/ 77216 w 1888490"/>
              <a:gd name="T15" fmla="*/ 108213 h 4013835"/>
              <a:gd name="T16" fmla="*/ 50719 w 1888490"/>
              <a:gd name="T17" fmla="*/ 143320 h 4013835"/>
              <a:gd name="T18" fmla="*/ 29261 w 1888490"/>
              <a:gd name="T19" fmla="*/ 182009 h 4013835"/>
              <a:gd name="T20" fmla="*/ 13330 w 1888490"/>
              <a:gd name="T21" fmla="*/ 223794 h 4013835"/>
              <a:gd name="T22" fmla="*/ 3413 w 1888490"/>
              <a:gd name="T23" fmla="*/ 268188 h 4013835"/>
              <a:gd name="T24" fmla="*/ 0 w 1888490"/>
              <a:gd name="T25" fmla="*/ 314705 h 4013835"/>
              <a:gd name="T26" fmla="*/ 0 w 1888490"/>
              <a:gd name="T27" fmla="*/ 3699141 h 4013835"/>
              <a:gd name="T28" fmla="*/ 3413 w 1888490"/>
              <a:gd name="T29" fmla="*/ 3745644 h 4013835"/>
              <a:gd name="T30" fmla="*/ 13330 w 1888490"/>
              <a:gd name="T31" fmla="*/ 3790028 h 4013835"/>
              <a:gd name="T32" fmla="*/ 29261 w 1888490"/>
              <a:gd name="T33" fmla="*/ 3831808 h 4013835"/>
              <a:gd name="T34" fmla="*/ 50719 w 1888490"/>
              <a:gd name="T35" fmla="*/ 3870495 h 4013835"/>
              <a:gd name="T36" fmla="*/ 77216 w 1888490"/>
              <a:gd name="T37" fmla="*/ 3905603 h 4013835"/>
              <a:gd name="T38" fmla="*/ 108264 w 1888490"/>
              <a:gd name="T39" fmla="*/ 3936645 h 4013835"/>
              <a:gd name="T40" fmla="*/ 143376 w 1888490"/>
              <a:gd name="T41" fmla="*/ 3963135 h 4013835"/>
              <a:gd name="T42" fmla="*/ 182064 w 1888490"/>
              <a:gd name="T43" fmla="*/ 3984586 h 4013835"/>
              <a:gd name="T44" fmla="*/ 223840 w 1888490"/>
              <a:gd name="T45" fmla="*/ 4000511 h 4013835"/>
              <a:gd name="T46" fmla="*/ 268217 w 1888490"/>
              <a:gd name="T47" fmla="*/ 4010422 h 4013835"/>
              <a:gd name="T48" fmla="*/ 314705 w 1888490"/>
              <a:gd name="T49" fmla="*/ 4013835 h 4013835"/>
              <a:gd name="T50" fmla="*/ 1573529 w 1888490"/>
              <a:gd name="T51" fmla="*/ 4013835 h 4013835"/>
              <a:gd name="T52" fmla="*/ 1620018 w 1888490"/>
              <a:gd name="T53" fmla="*/ 4010422 h 4013835"/>
              <a:gd name="T54" fmla="*/ 1664395 w 1888490"/>
              <a:gd name="T55" fmla="*/ 4000511 h 4013835"/>
              <a:gd name="T56" fmla="*/ 1706171 w 1888490"/>
              <a:gd name="T57" fmla="*/ 3984586 h 4013835"/>
              <a:gd name="T58" fmla="*/ 1744859 w 1888490"/>
              <a:gd name="T59" fmla="*/ 3963135 h 4013835"/>
              <a:gd name="T60" fmla="*/ 1779971 w 1888490"/>
              <a:gd name="T61" fmla="*/ 3936645 h 4013835"/>
              <a:gd name="T62" fmla="*/ 1811019 w 1888490"/>
              <a:gd name="T63" fmla="*/ 3905603 h 4013835"/>
              <a:gd name="T64" fmla="*/ 1837516 w 1888490"/>
              <a:gd name="T65" fmla="*/ 3870495 h 4013835"/>
              <a:gd name="T66" fmla="*/ 1858974 w 1888490"/>
              <a:gd name="T67" fmla="*/ 3831808 h 4013835"/>
              <a:gd name="T68" fmla="*/ 1874905 w 1888490"/>
              <a:gd name="T69" fmla="*/ 3790028 h 4013835"/>
              <a:gd name="T70" fmla="*/ 1884822 w 1888490"/>
              <a:gd name="T71" fmla="*/ 3745644 h 4013835"/>
              <a:gd name="T72" fmla="*/ 1888236 w 1888490"/>
              <a:gd name="T73" fmla="*/ 3699141 h 4013835"/>
              <a:gd name="T74" fmla="*/ 1888236 w 1888490"/>
              <a:gd name="T75" fmla="*/ 314705 h 4013835"/>
              <a:gd name="T76" fmla="*/ 1884822 w 1888490"/>
              <a:gd name="T77" fmla="*/ 268188 h 4013835"/>
              <a:gd name="T78" fmla="*/ 1874905 w 1888490"/>
              <a:gd name="T79" fmla="*/ 223794 h 4013835"/>
              <a:gd name="T80" fmla="*/ 1858974 w 1888490"/>
              <a:gd name="T81" fmla="*/ 182009 h 4013835"/>
              <a:gd name="T82" fmla="*/ 1837516 w 1888490"/>
              <a:gd name="T83" fmla="*/ 143320 h 4013835"/>
              <a:gd name="T84" fmla="*/ 1811019 w 1888490"/>
              <a:gd name="T85" fmla="*/ 108213 h 4013835"/>
              <a:gd name="T86" fmla="*/ 1779971 w 1888490"/>
              <a:gd name="T87" fmla="*/ 77173 h 4013835"/>
              <a:gd name="T88" fmla="*/ 1744859 w 1888490"/>
              <a:gd name="T89" fmla="*/ 50687 h 4013835"/>
              <a:gd name="T90" fmla="*/ 1706171 w 1888490"/>
              <a:gd name="T91" fmla="*/ 29240 h 4013835"/>
              <a:gd name="T92" fmla="*/ 1664395 w 1888490"/>
              <a:gd name="T93" fmla="*/ 13319 h 4013835"/>
              <a:gd name="T94" fmla="*/ 1620018 w 1888490"/>
              <a:gd name="T95" fmla="*/ 3410 h 4013835"/>
              <a:gd name="T96" fmla="*/ 1573529 w 188849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90" h="4013835">
                <a:moveTo>
                  <a:pt x="1573529" y="0"/>
                </a:moveTo>
                <a:lnTo>
                  <a:pt x="314705" y="0"/>
                </a:lnTo>
                <a:lnTo>
                  <a:pt x="268217" y="3410"/>
                </a:lnTo>
                <a:lnTo>
                  <a:pt x="223840" y="13319"/>
                </a:lnTo>
                <a:lnTo>
                  <a:pt x="182064" y="29240"/>
                </a:lnTo>
                <a:lnTo>
                  <a:pt x="143376" y="50687"/>
                </a:lnTo>
                <a:lnTo>
                  <a:pt x="108264" y="77173"/>
                </a:lnTo>
                <a:lnTo>
                  <a:pt x="77216" y="108213"/>
                </a:lnTo>
                <a:lnTo>
                  <a:pt x="50719" y="143320"/>
                </a:lnTo>
                <a:lnTo>
                  <a:pt x="29261" y="182009"/>
                </a:lnTo>
                <a:lnTo>
                  <a:pt x="13330" y="223794"/>
                </a:lnTo>
                <a:lnTo>
                  <a:pt x="3413" y="268188"/>
                </a:lnTo>
                <a:lnTo>
                  <a:pt x="0" y="314705"/>
                </a:lnTo>
                <a:lnTo>
                  <a:pt x="0" y="3699141"/>
                </a:lnTo>
                <a:lnTo>
                  <a:pt x="3413" y="3745644"/>
                </a:lnTo>
                <a:lnTo>
                  <a:pt x="13330" y="3790028"/>
                </a:lnTo>
                <a:lnTo>
                  <a:pt x="29261" y="3831808"/>
                </a:lnTo>
                <a:lnTo>
                  <a:pt x="50719" y="3870495"/>
                </a:lnTo>
                <a:lnTo>
                  <a:pt x="77216" y="3905603"/>
                </a:lnTo>
                <a:lnTo>
                  <a:pt x="108264" y="3936645"/>
                </a:lnTo>
                <a:lnTo>
                  <a:pt x="143376" y="3963135"/>
                </a:lnTo>
                <a:lnTo>
                  <a:pt x="182064" y="3984586"/>
                </a:lnTo>
                <a:lnTo>
                  <a:pt x="223840" y="4000511"/>
                </a:lnTo>
                <a:lnTo>
                  <a:pt x="268217" y="4010422"/>
                </a:lnTo>
                <a:lnTo>
                  <a:pt x="314705" y="4013835"/>
                </a:lnTo>
                <a:lnTo>
                  <a:pt x="1573529" y="4013835"/>
                </a:lnTo>
                <a:lnTo>
                  <a:pt x="1620018" y="4010422"/>
                </a:lnTo>
                <a:lnTo>
                  <a:pt x="1664395" y="4000511"/>
                </a:lnTo>
                <a:lnTo>
                  <a:pt x="1706171" y="3984586"/>
                </a:lnTo>
                <a:lnTo>
                  <a:pt x="1744859" y="3963135"/>
                </a:lnTo>
                <a:lnTo>
                  <a:pt x="1779971" y="3936645"/>
                </a:lnTo>
                <a:lnTo>
                  <a:pt x="1811019" y="3905603"/>
                </a:lnTo>
                <a:lnTo>
                  <a:pt x="1837516" y="3870495"/>
                </a:lnTo>
                <a:lnTo>
                  <a:pt x="1858974" y="3831808"/>
                </a:lnTo>
                <a:lnTo>
                  <a:pt x="1874905" y="3790028"/>
                </a:lnTo>
                <a:lnTo>
                  <a:pt x="1884822" y="3745644"/>
                </a:lnTo>
                <a:lnTo>
                  <a:pt x="1888236" y="3699141"/>
                </a:lnTo>
                <a:lnTo>
                  <a:pt x="1888236" y="314705"/>
                </a:lnTo>
                <a:lnTo>
                  <a:pt x="1884822" y="268188"/>
                </a:lnTo>
                <a:lnTo>
                  <a:pt x="1874905" y="223794"/>
                </a:lnTo>
                <a:lnTo>
                  <a:pt x="1858974" y="182009"/>
                </a:lnTo>
                <a:lnTo>
                  <a:pt x="1837516" y="143320"/>
                </a:lnTo>
                <a:lnTo>
                  <a:pt x="1811019" y="108213"/>
                </a:lnTo>
                <a:lnTo>
                  <a:pt x="1779971" y="77173"/>
                </a:lnTo>
                <a:lnTo>
                  <a:pt x="1744859" y="50687"/>
                </a:lnTo>
                <a:lnTo>
                  <a:pt x="1706171" y="29240"/>
                </a:lnTo>
                <a:lnTo>
                  <a:pt x="1664395" y="13319"/>
                </a:lnTo>
                <a:lnTo>
                  <a:pt x="1620018" y="3410"/>
                </a:lnTo>
                <a:lnTo>
                  <a:pt x="1573529"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5" name="object 15"/>
          <p:cNvSpPr txBox="1"/>
          <p:nvPr/>
        </p:nvSpPr>
        <p:spPr>
          <a:xfrm>
            <a:off x="4670426" y="742950"/>
            <a:ext cx="1865734" cy="443839"/>
          </a:xfrm>
          <a:prstGeom prst="rect">
            <a:avLst/>
          </a:prstGeom>
        </p:spPr>
        <p:txBody>
          <a:bodyPr wrap="square" lIns="0" tIns="0" rIns="0" bIns="0">
            <a:spAutoFit/>
          </a:bodyPr>
          <a:lstStyle>
            <a:lvl1pPr marL="31750" indent="-190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3000"/>
              </a:lnSpc>
              <a:buSzPct val="100000"/>
            </a:pPr>
            <a:r>
              <a:rPr lang="es-AR" sz="1400" b="1" spc="-20" dirty="0">
                <a:solidFill>
                  <a:srgbClr val="FFFFFF"/>
                </a:solidFill>
                <a:latin typeface="Trebuchet MS" pitchFamily="34" charset="0"/>
                <a:ea typeface="Trebuchet MS" pitchFamily="34" charset="0"/>
                <a:cs typeface="Trebuchet MS" pitchFamily="34" charset="0"/>
                <a:sym typeface="Calibri" pitchFamily="34" charset="0"/>
              </a:rPr>
              <a:t>Mala asistencia </a:t>
            </a:r>
            <a: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t/>
            </a:r>
            <a:b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t>en </a:t>
            </a:r>
            <a:r>
              <a:rPr lang="es-AR" sz="1400" b="1" spc="-20" dirty="0">
                <a:solidFill>
                  <a:srgbClr val="FFFFFF"/>
                </a:solidFill>
                <a:latin typeface="Trebuchet MS" pitchFamily="34" charset="0"/>
                <a:ea typeface="Trebuchet MS" pitchFamily="34" charset="0"/>
                <a:cs typeface="Trebuchet MS" pitchFamily="34" charset="0"/>
                <a:sym typeface="Calibri" pitchFamily="34" charset="0"/>
              </a:rPr>
              <a:t>el presente</a:t>
            </a:r>
            <a:endParaRPr lang="es-US" sz="1400" b="1" spc="-2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6" name="object 16"/>
          <p:cNvSpPr txBox="1"/>
          <p:nvPr/>
        </p:nvSpPr>
        <p:spPr>
          <a:xfrm>
            <a:off x="4860924" y="1397734"/>
            <a:ext cx="1508125" cy="730250"/>
          </a:xfrm>
          <a:prstGeom prst="rect">
            <a:avLst/>
          </a:prstGeom>
        </p:spPr>
        <p:txBody>
          <a:bodyPr lIns="0" tIns="0" rIns="0" bIns="0">
            <a:spAutoFit/>
          </a:bodyPr>
          <a:lstStyle>
            <a:lvl1pPr marL="12700" indent="-142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Describe cómo afectan las faltas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 los niños y cómo crean hábitos.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5617" name="object 17"/>
          <p:cNvSpPr>
            <a:spLocks/>
          </p:cNvSpPr>
          <p:nvPr/>
        </p:nvSpPr>
        <p:spPr bwMode="auto">
          <a:xfrm>
            <a:off x="6799263" y="628650"/>
            <a:ext cx="1887537" cy="4014788"/>
          </a:xfrm>
          <a:custGeom>
            <a:avLst/>
            <a:gdLst>
              <a:gd name="T0" fmla="*/ 1573529 w 1888490"/>
              <a:gd name="T1" fmla="*/ 0 h 4013835"/>
              <a:gd name="T2" fmla="*/ 314705 w 1888490"/>
              <a:gd name="T3" fmla="*/ 0 h 4013835"/>
              <a:gd name="T4" fmla="*/ 268217 w 1888490"/>
              <a:gd name="T5" fmla="*/ 3410 h 4013835"/>
              <a:gd name="T6" fmla="*/ 223840 w 1888490"/>
              <a:gd name="T7" fmla="*/ 13319 h 4013835"/>
              <a:gd name="T8" fmla="*/ 182064 w 1888490"/>
              <a:gd name="T9" fmla="*/ 29240 h 4013835"/>
              <a:gd name="T10" fmla="*/ 143376 w 1888490"/>
              <a:gd name="T11" fmla="*/ 50687 h 4013835"/>
              <a:gd name="T12" fmla="*/ 108264 w 1888490"/>
              <a:gd name="T13" fmla="*/ 77173 h 4013835"/>
              <a:gd name="T14" fmla="*/ 77216 w 1888490"/>
              <a:gd name="T15" fmla="*/ 108213 h 4013835"/>
              <a:gd name="T16" fmla="*/ 50719 w 1888490"/>
              <a:gd name="T17" fmla="*/ 143320 h 4013835"/>
              <a:gd name="T18" fmla="*/ 29261 w 1888490"/>
              <a:gd name="T19" fmla="*/ 182009 h 4013835"/>
              <a:gd name="T20" fmla="*/ 13330 w 1888490"/>
              <a:gd name="T21" fmla="*/ 223794 h 4013835"/>
              <a:gd name="T22" fmla="*/ 3413 w 1888490"/>
              <a:gd name="T23" fmla="*/ 268188 h 4013835"/>
              <a:gd name="T24" fmla="*/ 0 w 1888490"/>
              <a:gd name="T25" fmla="*/ 314705 h 4013835"/>
              <a:gd name="T26" fmla="*/ 0 w 1888490"/>
              <a:gd name="T27" fmla="*/ 3699141 h 4013835"/>
              <a:gd name="T28" fmla="*/ 3413 w 1888490"/>
              <a:gd name="T29" fmla="*/ 3745644 h 4013835"/>
              <a:gd name="T30" fmla="*/ 13330 w 1888490"/>
              <a:gd name="T31" fmla="*/ 3790028 h 4013835"/>
              <a:gd name="T32" fmla="*/ 29261 w 1888490"/>
              <a:gd name="T33" fmla="*/ 3831808 h 4013835"/>
              <a:gd name="T34" fmla="*/ 50719 w 1888490"/>
              <a:gd name="T35" fmla="*/ 3870495 h 4013835"/>
              <a:gd name="T36" fmla="*/ 77216 w 1888490"/>
              <a:gd name="T37" fmla="*/ 3905603 h 4013835"/>
              <a:gd name="T38" fmla="*/ 108264 w 1888490"/>
              <a:gd name="T39" fmla="*/ 3936645 h 4013835"/>
              <a:gd name="T40" fmla="*/ 143376 w 1888490"/>
              <a:gd name="T41" fmla="*/ 3963135 h 4013835"/>
              <a:gd name="T42" fmla="*/ 182064 w 1888490"/>
              <a:gd name="T43" fmla="*/ 3984586 h 4013835"/>
              <a:gd name="T44" fmla="*/ 223840 w 1888490"/>
              <a:gd name="T45" fmla="*/ 4000511 h 4013835"/>
              <a:gd name="T46" fmla="*/ 268217 w 1888490"/>
              <a:gd name="T47" fmla="*/ 4010422 h 4013835"/>
              <a:gd name="T48" fmla="*/ 314705 w 1888490"/>
              <a:gd name="T49" fmla="*/ 4013835 h 4013835"/>
              <a:gd name="T50" fmla="*/ 1573529 w 1888490"/>
              <a:gd name="T51" fmla="*/ 4013835 h 4013835"/>
              <a:gd name="T52" fmla="*/ 1620047 w 1888490"/>
              <a:gd name="T53" fmla="*/ 4010422 h 4013835"/>
              <a:gd name="T54" fmla="*/ 1664441 w 1888490"/>
              <a:gd name="T55" fmla="*/ 4000511 h 4013835"/>
              <a:gd name="T56" fmla="*/ 1706226 w 1888490"/>
              <a:gd name="T57" fmla="*/ 3984586 h 4013835"/>
              <a:gd name="T58" fmla="*/ 1744915 w 1888490"/>
              <a:gd name="T59" fmla="*/ 3963135 h 4013835"/>
              <a:gd name="T60" fmla="*/ 1780022 w 1888490"/>
              <a:gd name="T61" fmla="*/ 3936645 h 4013835"/>
              <a:gd name="T62" fmla="*/ 1811062 w 1888490"/>
              <a:gd name="T63" fmla="*/ 3905603 h 4013835"/>
              <a:gd name="T64" fmla="*/ 1837548 w 1888490"/>
              <a:gd name="T65" fmla="*/ 3870495 h 4013835"/>
              <a:gd name="T66" fmla="*/ 1858995 w 1888490"/>
              <a:gd name="T67" fmla="*/ 3831808 h 4013835"/>
              <a:gd name="T68" fmla="*/ 1874916 w 1888490"/>
              <a:gd name="T69" fmla="*/ 3790028 h 4013835"/>
              <a:gd name="T70" fmla="*/ 1884825 w 1888490"/>
              <a:gd name="T71" fmla="*/ 3745644 h 4013835"/>
              <a:gd name="T72" fmla="*/ 1888235 w 1888490"/>
              <a:gd name="T73" fmla="*/ 3699141 h 4013835"/>
              <a:gd name="T74" fmla="*/ 1888235 w 1888490"/>
              <a:gd name="T75" fmla="*/ 314705 h 4013835"/>
              <a:gd name="T76" fmla="*/ 1884825 w 1888490"/>
              <a:gd name="T77" fmla="*/ 268188 h 4013835"/>
              <a:gd name="T78" fmla="*/ 1874916 w 1888490"/>
              <a:gd name="T79" fmla="*/ 223794 h 4013835"/>
              <a:gd name="T80" fmla="*/ 1858995 w 1888490"/>
              <a:gd name="T81" fmla="*/ 182009 h 4013835"/>
              <a:gd name="T82" fmla="*/ 1837548 w 1888490"/>
              <a:gd name="T83" fmla="*/ 143320 h 4013835"/>
              <a:gd name="T84" fmla="*/ 1811062 w 1888490"/>
              <a:gd name="T85" fmla="*/ 108213 h 4013835"/>
              <a:gd name="T86" fmla="*/ 1780022 w 1888490"/>
              <a:gd name="T87" fmla="*/ 77173 h 4013835"/>
              <a:gd name="T88" fmla="*/ 1744915 w 1888490"/>
              <a:gd name="T89" fmla="*/ 50687 h 4013835"/>
              <a:gd name="T90" fmla="*/ 1706226 w 1888490"/>
              <a:gd name="T91" fmla="*/ 29240 h 4013835"/>
              <a:gd name="T92" fmla="*/ 1664441 w 1888490"/>
              <a:gd name="T93" fmla="*/ 13319 h 4013835"/>
              <a:gd name="T94" fmla="*/ 1620047 w 1888490"/>
              <a:gd name="T95" fmla="*/ 3410 h 4013835"/>
              <a:gd name="T96" fmla="*/ 1573529 w 188849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90" h="4013835">
                <a:moveTo>
                  <a:pt x="1573529" y="0"/>
                </a:moveTo>
                <a:lnTo>
                  <a:pt x="314705" y="0"/>
                </a:lnTo>
                <a:lnTo>
                  <a:pt x="268217" y="3410"/>
                </a:lnTo>
                <a:lnTo>
                  <a:pt x="223840" y="13319"/>
                </a:lnTo>
                <a:lnTo>
                  <a:pt x="182064" y="29240"/>
                </a:lnTo>
                <a:lnTo>
                  <a:pt x="143376" y="50687"/>
                </a:lnTo>
                <a:lnTo>
                  <a:pt x="108264" y="77173"/>
                </a:lnTo>
                <a:lnTo>
                  <a:pt x="77216" y="108213"/>
                </a:lnTo>
                <a:lnTo>
                  <a:pt x="50719" y="143320"/>
                </a:lnTo>
                <a:lnTo>
                  <a:pt x="29261" y="182009"/>
                </a:lnTo>
                <a:lnTo>
                  <a:pt x="13330" y="223794"/>
                </a:lnTo>
                <a:lnTo>
                  <a:pt x="3413" y="268188"/>
                </a:lnTo>
                <a:lnTo>
                  <a:pt x="0" y="314705"/>
                </a:lnTo>
                <a:lnTo>
                  <a:pt x="0" y="3699141"/>
                </a:lnTo>
                <a:lnTo>
                  <a:pt x="3413" y="3745644"/>
                </a:lnTo>
                <a:lnTo>
                  <a:pt x="13330" y="3790028"/>
                </a:lnTo>
                <a:lnTo>
                  <a:pt x="29261" y="3831808"/>
                </a:lnTo>
                <a:lnTo>
                  <a:pt x="50719" y="3870495"/>
                </a:lnTo>
                <a:lnTo>
                  <a:pt x="77216" y="3905603"/>
                </a:lnTo>
                <a:lnTo>
                  <a:pt x="108264" y="3936645"/>
                </a:lnTo>
                <a:lnTo>
                  <a:pt x="143376" y="3963135"/>
                </a:lnTo>
                <a:lnTo>
                  <a:pt x="182064" y="3984586"/>
                </a:lnTo>
                <a:lnTo>
                  <a:pt x="223840" y="4000511"/>
                </a:lnTo>
                <a:lnTo>
                  <a:pt x="268217" y="4010422"/>
                </a:lnTo>
                <a:lnTo>
                  <a:pt x="314705" y="4013835"/>
                </a:lnTo>
                <a:lnTo>
                  <a:pt x="1573529" y="4013835"/>
                </a:lnTo>
                <a:lnTo>
                  <a:pt x="1620047" y="4010422"/>
                </a:lnTo>
                <a:lnTo>
                  <a:pt x="1664441" y="4000511"/>
                </a:lnTo>
                <a:lnTo>
                  <a:pt x="1706226" y="3984586"/>
                </a:lnTo>
                <a:lnTo>
                  <a:pt x="1744915" y="3963135"/>
                </a:lnTo>
                <a:lnTo>
                  <a:pt x="1780022" y="3936645"/>
                </a:lnTo>
                <a:lnTo>
                  <a:pt x="1811062" y="3905603"/>
                </a:lnTo>
                <a:lnTo>
                  <a:pt x="1837548" y="3870495"/>
                </a:lnTo>
                <a:lnTo>
                  <a:pt x="1858995" y="3831808"/>
                </a:lnTo>
                <a:lnTo>
                  <a:pt x="1874916" y="3790028"/>
                </a:lnTo>
                <a:lnTo>
                  <a:pt x="1884825" y="3745644"/>
                </a:lnTo>
                <a:lnTo>
                  <a:pt x="1888235" y="3699141"/>
                </a:lnTo>
                <a:lnTo>
                  <a:pt x="1888235" y="314705"/>
                </a:lnTo>
                <a:lnTo>
                  <a:pt x="1884825" y="268188"/>
                </a:lnTo>
                <a:lnTo>
                  <a:pt x="1874916" y="223794"/>
                </a:lnTo>
                <a:lnTo>
                  <a:pt x="1858995" y="182009"/>
                </a:lnTo>
                <a:lnTo>
                  <a:pt x="1837548" y="143320"/>
                </a:lnTo>
                <a:lnTo>
                  <a:pt x="1811062" y="108213"/>
                </a:lnTo>
                <a:lnTo>
                  <a:pt x="1780022" y="77173"/>
                </a:lnTo>
                <a:lnTo>
                  <a:pt x="1744915" y="50687"/>
                </a:lnTo>
                <a:lnTo>
                  <a:pt x="1706226" y="29240"/>
                </a:lnTo>
                <a:lnTo>
                  <a:pt x="1664441" y="13319"/>
                </a:lnTo>
                <a:lnTo>
                  <a:pt x="1620047" y="3410"/>
                </a:lnTo>
                <a:lnTo>
                  <a:pt x="1573529"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8" name="object 18"/>
          <p:cNvSpPr txBox="1"/>
          <p:nvPr/>
        </p:nvSpPr>
        <p:spPr>
          <a:xfrm>
            <a:off x="7053263" y="757238"/>
            <a:ext cx="1389062" cy="443839"/>
          </a:xfrm>
          <a:prstGeom prst="rect">
            <a:avLst/>
          </a:prstGeom>
        </p:spPr>
        <p:txBody>
          <a:bodyPr lIns="0" tIns="0" rIns="0" bIns="0">
            <a:spAutoFit/>
          </a:bodyPr>
          <a:lstStyle>
            <a:lvl1pPr marL="460375" indent="-4476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Todas las faltas son iguales</a:t>
            </a:r>
            <a:endParaRPr lang="es-US"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0" name="object 20"/>
          <p:cNvSpPr>
            <a:spLocks noGrp="1"/>
          </p:cNvSpPr>
          <p:nvPr>
            <p:ph type="sldNum" sz="quarter" idx="12"/>
          </p:nvPr>
        </p:nvSpPr>
        <p:spPr>
          <a:xfrm>
            <a:off x="225425" y="4895850"/>
            <a:ext cx="146050" cy="102592"/>
          </a:xfrm>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4959FCB8-583A-4653-BF1C-42C241016EB1}" type="slidenum">
              <a:rPr lang="es-US"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22</a:t>
            </a:fld>
            <a:endParaRPr lang="es-US" sz="600" dirty="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9" name="object 19"/>
          <p:cNvSpPr txBox="1"/>
          <p:nvPr/>
        </p:nvSpPr>
        <p:spPr>
          <a:xfrm>
            <a:off x="7053263" y="1397734"/>
            <a:ext cx="1423987" cy="368300"/>
          </a:xfrm>
          <a:prstGeom prst="rect">
            <a:avLst/>
          </a:prstGeom>
        </p:spPr>
        <p:txBody>
          <a:bodyPr lIns="0" tIns="0" rIns="0" bIns="0">
            <a:spAutoFit/>
          </a:bodyPr>
          <a:lstStyle>
            <a:lvl1pPr marL="12700" indent="152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Todas las faltas</a:t>
            </a:r>
          </a:p>
          <a:p>
            <a:pPr marL="0" indent="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son iguales.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1" name="object 11"/>
          <p:cNvSpPr txBox="1"/>
          <p:nvPr/>
        </p:nvSpPr>
        <p:spPr>
          <a:xfrm>
            <a:off x="2543175" y="745199"/>
            <a:ext cx="1882775" cy="443839"/>
          </a:xfrm>
          <a:prstGeom prst="rect">
            <a:avLst/>
          </a:prstGeom>
        </p:spPr>
        <p:txBody>
          <a:bodyPr wrap="square" lIns="0" tIns="0" rIns="0" bIns="0">
            <a:spAutoFit/>
          </a:bodyPr>
          <a:lstStyle>
            <a:lvl1pPr marL="184150" indent="-171450">
              <a:tabLst>
                <a:tab pos="1878013" algn="l"/>
              </a:tabLst>
              <a:defRPr>
                <a:solidFill>
                  <a:schemeClr val="tx1"/>
                </a:solidFill>
                <a:latin typeface="Calibri" pitchFamily="34" charset="0"/>
              </a:defRPr>
            </a:lvl1pPr>
            <a:lvl2pPr marL="742950" indent="-285750">
              <a:tabLst>
                <a:tab pos="1878013" algn="l"/>
              </a:tabLst>
              <a:defRPr>
                <a:solidFill>
                  <a:schemeClr val="tx1"/>
                </a:solidFill>
                <a:latin typeface="Calibri" pitchFamily="34" charset="0"/>
              </a:defRPr>
            </a:lvl2pPr>
            <a:lvl3pPr marL="1143000" indent="-228600">
              <a:tabLst>
                <a:tab pos="1878013" algn="l"/>
              </a:tabLst>
              <a:defRPr>
                <a:solidFill>
                  <a:schemeClr val="tx1"/>
                </a:solidFill>
                <a:latin typeface="Calibri" pitchFamily="34" charset="0"/>
              </a:defRPr>
            </a:lvl3pPr>
            <a:lvl4pPr marL="1600200" indent="-228600">
              <a:tabLst>
                <a:tab pos="1878013" algn="l"/>
              </a:tabLst>
              <a:defRPr>
                <a:solidFill>
                  <a:schemeClr val="tx1"/>
                </a:solidFill>
                <a:latin typeface="Calibri" pitchFamily="34" charset="0"/>
              </a:defRPr>
            </a:lvl4pPr>
            <a:lvl5pPr marL="2057400" indent="-228600">
              <a:tabLst>
                <a:tab pos="1878013" algn="l"/>
              </a:tabLst>
              <a:defRPr>
                <a:solidFill>
                  <a:schemeClr val="tx1"/>
                </a:solidFill>
                <a:latin typeface="Calibri" pitchFamily="34" charset="0"/>
              </a:defRPr>
            </a:lvl5pPr>
            <a:lvl6pPr marL="2514600" indent="-228600" fontAlgn="base">
              <a:spcBef>
                <a:spcPct val="0"/>
              </a:spcBef>
              <a:spcAft>
                <a:spcPct val="0"/>
              </a:spcAft>
              <a:tabLst>
                <a:tab pos="1878013" algn="l"/>
              </a:tabLst>
              <a:defRPr>
                <a:solidFill>
                  <a:schemeClr val="tx1"/>
                </a:solidFill>
                <a:latin typeface="Calibri" pitchFamily="34" charset="0"/>
              </a:defRPr>
            </a:lvl6pPr>
            <a:lvl7pPr marL="2971800" indent="-228600" fontAlgn="base">
              <a:spcBef>
                <a:spcPct val="0"/>
              </a:spcBef>
              <a:spcAft>
                <a:spcPct val="0"/>
              </a:spcAft>
              <a:tabLst>
                <a:tab pos="1878013" algn="l"/>
              </a:tabLst>
              <a:defRPr>
                <a:solidFill>
                  <a:schemeClr val="tx1"/>
                </a:solidFill>
                <a:latin typeface="Calibri" pitchFamily="34" charset="0"/>
              </a:defRPr>
            </a:lvl7pPr>
            <a:lvl8pPr marL="3429000" indent="-228600" fontAlgn="base">
              <a:spcBef>
                <a:spcPct val="0"/>
              </a:spcBef>
              <a:spcAft>
                <a:spcPct val="0"/>
              </a:spcAft>
              <a:tabLst>
                <a:tab pos="1878013" algn="l"/>
              </a:tabLst>
              <a:defRPr>
                <a:solidFill>
                  <a:schemeClr val="tx1"/>
                </a:solidFill>
                <a:latin typeface="Calibri" pitchFamily="34" charset="0"/>
              </a:defRPr>
            </a:lvl8pPr>
            <a:lvl9pPr marL="3886200" indent="-228600" fontAlgn="base">
              <a:spcBef>
                <a:spcPct val="0"/>
              </a:spcBef>
              <a:spcAft>
                <a:spcPct val="0"/>
              </a:spcAft>
              <a:tabLst>
                <a:tab pos="1878013" algn="l"/>
              </a:tabLst>
              <a:defRPr>
                <a:solidFill>
                  <a:schemeClr val="tx1"/>
                </a:solidFill>
                <a:latin typeface="Calibri" pitchFamily="34" charset="0"/>
              </a:defRPr>
            </a:lvl9pPr>
          </a:lstStyle>
          <a:p>
            <a:pPr marL="0" algn="ctr">
              <a:lnSpc>
                <a:spcPct val="103000"/>
              </a:lnSpc>
              <a:buSzPct val="100000"/>
            </a:pPr>
            <a:r>
              <a:rPr lang="es-US" sz="2100" b="1" baseline="2000" dirty="0" smtClean="0">
                <a:solidFill>
                  <a:srgbClr val="FFFFFF"/>
                </a:solidFill>
                <a:latin typeface="Trebuchet MS" pitchFamily="34" charset="0"/>
                <a:ea typeface="Trebuchet MS" pitchFamily="34" charset="0"/>
                <a:cs typeface="Trebuchet MS" pitchFamily="34" charset="0"/>
                <a:sym typeface="Calibri" pitchFamily="34" charset="0"/>
              </a:rPr>
              <a:t>Las faltas </a:t>
            </a:r>
            <a:br>
              <a:rPr lang="es-US" sz="2100" b="1" baseline="20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suman</a:t>
            </a:r>
            <a:endParaRPr lang="es-US"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6627"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662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662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Qué hizo más convincente a cada afirmación</a:t>
            </a:r>
          </a:p>
        </p:txBody>
      </p:sp>
      <p:sp>
        <p:nvSpPr>
          <p:cNvPr id="26631" name="object 7"/>
          <p:cNvSpPr>
            <a:spLocks/>
          </p:cNvSpPr>
          <p:nvPr/>
        </p:nvSpPr>
        <p:spPr bwMode="auto">
          <a:xfrm>
            <a:off x="415925" y="628650"/>
            <a:ext cx="1995488" cy="4014788"/>
          </a:xfrm>
          <a:custGeom>
            <a:avLst/>
            <a:gdLst>
              <a:gd name="T0" fmla="*/ 1662595 w 1995170"/>
              <a:gd name="T1" fmla="*/ 0 h 4013835"/>
              <a:gd name="T2" fmla="*/ 332524 w 1995170"/>
              <a:gd name="T3" fmla="*/ 0 h 4013835"/>
              <a:gd name="T4" fmla="*/ 283384 w 1995170"/>
              <a:gd name="T5" fmla="*/ 3604 h 4013835"/>
              <a:gd name="T6" fmla="*/ 236484 w 1995170"/>
              <a:gd name="T7" fmla="*/ 14075 h 4013835"/>
              <a:gd name="T8" fmla="*/ 192337 w 1995170"/>
              <a:gd name="T9" fmla="*/ 30899 h 4013835"/>
              <a:gd name="T10" fmla="*/ 151458 w 1995170"/>
              <a:gd name="T11" fmla="*/ 53561 h 4013835"/>
              <a:gd name="T12" fmla="*/ 114361 w 1995170"/>
              <a:gd name="T13" fmla="*/ 81548 h 4013835"/>
              <a:gd name="T14" fmla="*/ 81560 w 1995170"/>
              <a:gd name="T15" fmla="*/ 114344 h 4013835"/>
              <a:gd name="T16" fmla="*/ 53569 w 1995170"/>
              <a:gd name="T17" fmla="*/ 151437 h 4013835"/>
              <a:gd name="T18" fmla="*/ 30904 w 1995170"/>
              <a:gd name="T19" fmla="*/ 192311 h 4013835"/>
              <a:gd name="T20" fmla="*/ 14078 w 1995170"/>
              <a:gd name="T21" fmla="*/ 236454 h 4013835"/>
              <a:gd name="T22" fmla="*/ 3605 w 1995170"/>
              <a:gd name="T23" fmla="*/ 283350 h 4013835"/>
              <a:gd name="T24" fmla="*/ 0 w 1995170"/>
              <a:gd name="T25" fmla="*/ 332486 h 4013835"/>
              <a:gd name="T26" fmla="*/ 0 w 1995170"/>
              <a:gd name="T27" fmla="*/ 3681323 h 4013835"/>
              <a:gd name="T28" fmla="*/ 3605 w 1995170"/>
              <a:gd name="T29" fmla="*/ 3730459 h 4013835"/>
              <a:gd name="T30" fmla="*/ 14078 w 1995170"/>
              <a:gd name="T31" fmla="*/ 3777357 h 4013835"/>
              <a:gd name="T32" fmla="*/ 30904 w 1995170"/>
              <a:gd name="T33" fmla="*/ 3821502 h 4013835"/>
              <a:gd name="T34" fmla="*/ 53569 w 1995170"/>
              <a:gd name="T35" fmla="*/ 3862379 h 4013835"/>
              <a:gd name="T36" fmla="*/ 81560 w 1995170"/>
              <a:gd name="T37" fmla="*/ 3899475 h 4013835"/>
              <a:gd name="T38" fmla="*/ 114361 w 1995170"/>
              <a:gd name="T39" fmla="*/ 3932275 h 4013835"/>
              <a:gd name="T40" fmla="*/ 151458 w 1995170"/>
              <a:gd name="T41" fmla="*/ 3960265 h 4013835"/>
              <a:gd name="T42" fmla="*/ 192337 w 1995170"/>
              <a:gd name="T43" fmla="*/ 3982930 h 4013835"/>
              <a:gd name="T44" fmla="*/ 236484 w 1995170"/>
              <a:gd name="T45" fmla="*/ 3999756 h 4013835"/>
              <a:gd name="T46" fmla="*/ 283384 w 1995170"/>
              <a:gd name="T47" fmla="*/ 4010229 h 4013835"/>
              <a:gd name="T48" fmla="*/ 332524 w 1995170"/>
              <a:gd name="T49" fmla="*/ 4013835 h 4013835"/>
              <a:gd name="T50" fmla="*/ 1662595 w 1995170"/>
              <a:gd name="T51" fmla="*/ 4013835 h 4013835"/>
              <a:gd name="T52" fmla="*/ 1711730 w 1995170"/>
              <a:gd name="T53" fmla="*/ 4010229 h 4013835"/>
              <a:gd name="T54" fmla="*/ 1758626 w 1995170"/>
              <a:gd name="T55" fmla="*/ 3999756 h 4013835"/>
              <a:gd name="T56" fmla="*/ 1802769 w 1995170"/>
              <a:gd name="T57" fmla="*/ 3982930 h 4013835"/>
              <a:gd name="T58" fmla="*/ 1843643 w 1995170"/>
              <a:gd name="T59" fmla="*/ 3960265 h 4013835"/>
              <a:gd name="T60" fmla="*/ 1880736 w 1995170"/>
              <a:gd name="T61" fmla="*/ 3932275 h 4013835"/>
              <a:gd name="T62" fmla="*/ 1913532 w 1995170"/>
              <a:gd name="T63" fmla="*/ 3899475 h 4013835"/>
              <a:gd name="T64" fmla="*/ 1941519 w 1995170"/>
              <a:gd name="T65" fmla="*/ 3862379 h 4013835"/>
              <a:gd name="T66" fmla="*/ 1964181 w 1995170"/>
              <a:gd name="T67" fmla="*/ 3821502 h 4013835"/>
              <a:gd name="T68" fmla="*/ 1981005 w 1995170"/>
              <a:gd name="T69" fmla="*/ 3777357 h 4013835"/>
              <a:gd name="T70" fmla="*/ 1991476 w 1995170"/>
              <a:gd name="T71" fmla="*/ 3730459 h 4013835"/>
              <a:gd name="T72" fmla="*/ 1995081 w 1995170"/>
              <a:gd name="T73" fmla="*/ 3681323 h 4013835"/>
              <a:gd name="T74" fmla="*/ 1995081 w 1995170"/>
              <a:gd name="T75" fmla="*/ 332486 h 4013835"/>
              <a:gd name="T76" fmla="*/ 1991476 w 1995170"/>
              <a:gd name="T77" fmla="*/ 283350 h 4013835"/>
              <a:gd name="T78" fmla="*/ 1981005 w 1995170"/>
              <a:gd name="T79" fmla="*/ 236454 h 4013835"/>
              <a:gd name="T80" fmla="*/ 1964181 w 1995170"/>
              <a:gd name="T81" fmla="*/ 192311 h 4013835"/>
              <a:gd name="T82" fmla="*/ 1941519 w 1995170"/>
              <a:gd name="T83" fmla="*/ 151437 h 4013835"/>
              <a:gd name="T84" fmla="*/ 1913532 w 1995170"/>
              <a:gd name="T85" fmla="*/ 114344 h 4013835"/>
              <a:gd name="T86" fmla="*/ 1880736 w 1995170"/>
              <a:gd name="T87" fmla="*/ 81548 h 4013835"/>
              <a:gd name="T88" fmla="*/ 1843643 w 1995170"/>
              <a:gd name="T89" fmla="*/ 53561 h 4013835"/>
              <a:gd name="T90" fmla="*/ 1802769 w 1995170"/>
              <a:gd name="T91" fmla="*/ 30899 h 4013835"/>
              <a:gd name="T92" fmla="*/ 1758626 w 1995170"/>
              <a:gd name="T93" fmla="*/ 14075 h 4013835"/>
              <a:gd name="T94" fmla="*/ 1711730 w 1995170"/>
              <a:gd name="T95" fmla="*/ 3604 h 4013835"/>
              <a:gd name="T96" fmla="*/ 1662595 w 199517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5170" h="4013835">
                <a:moveTo>
                  <a:pt x="1662595" y="0"/>
                </a:moveTo>
                <a:lnTo>
                  <a:pt x="332524" y="0"/>
                </a:lnTo>
                <a:lnTo>
                  <a:pt x="283384" y="3604"/>
                </a:lnTo>
                <a:lnTo>
                  <a:pt x="236484" y="14075"/>
                </a:lnTo>
                <a:lnTo>
                  <a:pt x="192337" y="30899"/>
                </a:lnTo>
                <a:lnTo>
                  <a:pt x="151458" y="53561"/>
                </a:lnTo>
                <a:lnTo>
                  <a:pt x="114361" y="81548"/>
                </a:lnTo>
                <a:lnTo>
                  <a:pt x="81560" y="114344"/>
                </a:lnTo>
                <a:lnTo>
                  <a:pt x="53569" y="151437"/>
                </a:lnTo>
                <a:lnTo>
                  <a:pt x="30904" y="192311"/>
                </a:lnTo>
                <a:lnTo>
                  <a:pt x="14078" y="236454"/>
                </a:lnTo>
                <a:lnTo>
                  <a:pt x="3605" y="283350"/>
                </a:lnTo>
                <a:lnTo>
                  <a:pt x="0" y="332486"/>
                </a:lnTo>
                <a:lnTo>
                  <a:pt x="0" y="3681323"/>
                </a:lnTo>
                <a:lnTo>
                  <a:pt x="3605" y="3730459"/>
                </a:lnTo>
                <a:lnTo>
                  <a:pt x="14078" y="3777357"/>
                </a:lnTo>
                <a:lnTo>
                  <a:pt x="30904" y="3821502"/>
                </a:lnTo>
                <a:lnTo>
                  <a:pt x="53569" y="3862379"/>
                </a:lnTo>
                <a:lnTo>
                  <a:pt x="81560" y="3899475"/>
                </a:lnTo>
                <a:lnTo>
                  <a:pt x="114361" y="3932275"/>
                </a:lnTo>
                <a:lnTo>
                  <a:pt x="151458" y="3960265"/>
                </a:lnTo>
                <a:lnTo>
                  <a:pt x="192337" y="3982930"/>
                </a:lnTo>
                <a:lnTo>
                  <a:pt x="236484" y="3999756"/>
                </a:lnTo>
                <a:lnTo>
                  <a:pt x="283384" y="4010229"/>
                </a:lnTo>
                <a:lnTo>
                  <a:pt x="332524" y="4013835"/>
                </a:lnTo>
                <a:lnTo>
                  <a:pt x="1662595" y="4013835"/>
                </a:lnTo>
                <a:lnTo>
                  <a:pt x="1711730" y="4010229"/>
                </a:lnTo>
                <a:lnTo>
                  <a:pt x="1758626" y="3999756"/>
                </a:lnTo>
                <a:lnTo>
                  <a:pt x="1802769" y="3982930"/>
                </a:lnTo>
                <a:lnTo>
                  <a:pt x="1843643" y="3960265"/>
                </a:lnTo>
                <a:lnTo>
                  <a:pt x="1880736" y="3932275"/>
                </a:lnTo>
                <a:lnTo>
                  <a:pt x="1913532" y="3899475"/>
                </a:lnTo>
                <a:lnTo>
                  <a:pt x="1941519" y="3862379"/>
                </a:lnTo>
                <a:lnTo>
                  <a:pt x="1964181" y="3821502"/>
                </a:lnTo>
                <a:lnTo>
                  <a:pt x="1981005" y="3777357"/>
                </a:lnTo>
                <a:lnTo>
                  <a:pt x="1991476" y="3730459"/>
                </a:lnTo>
                <a:lnTo>
                  <a:pt x="1995081" y="3681323"/>
                </a:lnTo>
                <a:lnTo>
                  <a:pt x="1995081" y="332486"/>
                </a:lnTo>
                <a:lnTo>
                  <a:pt x="1991476" y="283350"/>
                </a:lnTo>
                <a:lnTo>
                  <a:pt x="1981005" y="236454"/>
                </a:lnTo>
                <a:lnTo>
                  <a:pt x="1964181" y="192311"/>
                </a:lnTo>
                <a:lnTo>
                  <a:pt x="1941519" y="151437"/>
                </a:lnTo>
                <a:lnTo>
                  <a:pt x="1913532" y="114344"/>
                </a:lnTo>
                <a:lnTo>
                  <a:pt x="1880736" y="81548"/>
                </a:lnTo>
                <a:lnTo>
                  <a:pt x="1843643" y="53561"/>
                </a:lnTo>
                <a:lnTo>
                  <a:pt x="1802769" y="30899"/>
                </a:lnTo>
                <a:lnTo>
                  <a:pt x="1758626" y="14075"/>
                </a:lnTo>
                <a:lnTo>
                  <a:pt x="1711730" y="3604"/>
                </a:lnTo>
                <a:lnTo>
                  <a:pt x="1662595"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708025" y="1389707"/>
            <a:ext cx="1419225" cy="1410643"/>
          </a:xfrm>
          <a:prstGeom prst="rect">
            <a:avLst/>
          </a:prstGeom>
        </p:spPr>
        <p:txBody>
          <a:bodyPr lIns="0" tIns="0" rIns="0" bIns="0">
            <a:spAutoFit/>
          </a:bodyPr>
          <a:lstStyle>
            <a:lvl1pPr marL="11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Los niños pueden quedar rezagados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o perder oportunidades.</a:t>
            </a:r>
          </a:p>
          <a:p>
            <a:pPr algn="ctr">
              <a:lnSpc>
                <a:spcPts val="1425"/>
              </a:lnSpc>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Las faltas pueden derivar en deserción.</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6634" name="object 10"/>
          <p:cNvSpPr>
            <a:spLocks/>
          </p:cNvSpPr>
          <p:nvPr/>
        </p:nvSpPr>
        <p:spPr bwMode="auto">
          <a:xfrm>
            <a:off x="2543175" y="628650"/>
            <a:ext cx="1889125" cy="4014788"/>
          </a:xfrm>
          <a:custGeom>
            <a:avLst/>
            <a:gdLst>
              <a:gd name="T0" fmla="*/ 1573530 w 1888489"/>
              <a:gd name="T1" fmla="*/ 0 h 4013835"/>
              <a:gd name="T2" fmla="*/ 314706 w 1888489"/>
              <a:gd name="T3" fmla="*/ 0 h 4013835"/>
              <a:gd name="T4" fmla="*/ 268188 w 1888489"/>
              <a:gd name="T5" fmla="*/ 3410 h 4013835"/>
              <a:gd name="T6" fmla="*/ 223794 w 1888489"/>
              <a:gd name="T7" fmla="*/ 13319 h 4013835"/>
              <a:gd name="T8" fmla="*/ 182009 w 1888489"/>
              <a:gd name="T9" fmla="*/ 29240 h 4013835"/>
              <a:gd name="T10" fmla="*/ 143320 w 1888489"/>
              <a:gd name="T11" fmla="*/ 50687 h 4013835"/>
              <a:gd name="T12" fmla="*/ 108213 w 1888489"/>
              <a:gd name="T13" fmla="*/ 77173 h 4013835"/>
              <a:gd name="T14" fmla="*/ 77173 w 1888489"/>
              <a:gd name="T15" fmla="*/ 108213 h 4013835"/>
              <a:gd name="T16" fmla="*/ 50687 w 1888489"/>
              <a:gd name="T17" fmla="*/ 143320 h 4013835"/>
              <a:gd name="T18" fmla="*/ 29240 w 1888489"/>
              <a:gd name="T19" fmla="*/ 182009 h 4013835"/>
              <a:gd name="T20" fmla="*/ 13319 w 1888489"/>
              <a:gd name="T21" fmla="*/ 223794 h 4013835"/>
              <a:gd name="T22" fmla="*/ 3410 w 1888489"/>
              <a:gd name="T23" fmla="*/ 268188 h 4013835"/>
              <a:gd name="T24" fmla="*/ 0 w 1888489"/>
              <a:gd name="T25" fmla="*/ 314705 h 4013835"/>
              <a:gd name="T26" fmla="*/ 0 w 1888489"/>
              <a:gd name="T27" fmla="*/ 3699141 h 4013835"/>
              <a:gd name="T28" fmla="*/ 3410 w 1888489"/>
              <a:gd name="T29" fmla="*/ 3745644 h 4013835"/>
              <a:gd name="T30" fmla="*/ 13319 w 1888489"/>
              <a:gd name="T31" fmla="*/ 3790028 h 4013835"/>
              <a:gd name="T32" fmla="*/ 29240 w 1888489"/>
              <a:gd name="T33" fmla="*/ 3831808 h 4013835"/>
              <a:gd name="T34" fmla="*/ 50687 w 1888489"/>
              <a:gd name="T35" fmla="*/ 3870495 h 4013835"/>
              <a:gd name="T36" fmla="*/ 77173 w 1888489"/>
              <a:gd name="T37" fmla="*/ 3905603 h 4013835"/>
              <a:gd name="T38" fmla="*/ 108213 w 1888489"/>
              <a:gd name="T39" fmla="*/ 3936645 h 4013835"/>
              <a:gd name="T40" fmla="*/ 143320 w 1888489"/>
              <a:gd name="T41" fmla="*/ 3963135 h 4013835"/>
              <a:gd name="T42" fmla="*/ 182009 w 1888489"/>
              <a:gd name="T43" fmla="*/ 3984586 h 4013835"/>
              <a:gd name="T44" fmla="*/ 223794 w 1888489"/>
              <a:gd name="T45" fmla="*/ 4000511 h 4013835"/>
              <a:gd name="T46" fmla="*/ 268188 w 1888489"/>
              <a:gd name="T47" fmla="*/ 4010422 h 4013835"/>
              <a:gd name="T48" fmla="*/ 314706 w 1888489"/>
              <a:gd name="T49" fmla="*/ 4013835 h 4013835"/>
              <a:gd name="T50" fmla="*/ 1573530 w 1888489"/>
              <a:gd name="T51" fmla="*/ 4013835 h 4013835"/>
              <a:gd name="T52" fmla="*/ 1620015 w 1888489"/>
              <a:gd name="T53" fmla="*/ 4010422 h 4013835"/>
              <a:gd name="T54" fmla="*/ 1664384 w 1888489"/>
              <a:gd name="T55" fmla="*/ 4000511 h 4013835"/>
              <a:gd name="T56" fmla="*/ 1706148 w 1888489"/>
              <a:gd name="T57" fmla="*/ 3984586 h 4013835"/>
              <a:gd name="T58" fmla="*/ 1744821 w 1888489"/>
              <a:gd name="T59" fmla="*/ 3963135 h 4013835"/>
              <a:gd name="T60" fmla="*/ 1779916 w 1888489"/>
              <a:gd name="T61" fmla="*/ 3936645 h 4013835"/>
              <a:gd name="T62" fmla="*/ 1810947 w 1888489"/>
              <a:gd name="T63" fmla="*/ 3905603 h 4013835"/>
              <a:gd name="T64" fmla="*/ 1837428 w 1888489"/>
              <a:gd name="T65" fmla="*/ 3870495 h 4013835"/>
              <a:gd name="T66" fmla="*/ 1858871 w 1888489"/>
              <a:gd name="T67" fmla="*/ 3831808 h 4013835"/>
              <a:gd name="T68" fmla="*/ 1874789 w 1888489"/>
              <a:gd name="T69" fmla="*/ 3790028 h 4013835"/>
              <a:gd name="T70" fmla="*/ 1884698 w 1888489"/>
              <a:gd name="T71" fmla="*/ 3745644 h 4013835"/>
              <a:gd name="T72" fmla="*/ 1888109 w 1888489"/>
              <a:gd name="T73" fmla="*/ 3699141 h 4013835"/>
              <a:gd name="T74" fmla="*/ 1888109 w 1888489"/>
              <a:gd name="T75" fmla="*/ 314705 h 4013835"/>
              <a:gd name="T76" fmla="*/ 1884698 w 1888489"/>
              <a:gd name="T77" fmla="*/ 268188 h 4013835"/>
              <a:gd name="T78" fmla="*/ 1874789 w 1888489"/>
              <a:gd name="T79" fmla="*/ 223794 h 4013835"/>
              <a:gd name="T80" fmla="*/ 1858871 w 1888489"/>
              <a:gd name="T81" fmla="*/ 182009 h 4013835"/>
              <a:gd name="T82" fmla="*/ 1837428 w 1888489"/>
              <a:gd name="T83" fmla="*/ 143320 h 4013835"/>
              <a:gd name="T84" fmla="*/ 1810947 w 1888489"/>
              <a:gd name="T85" fmla="*/ 108213 h 4013835"/>
              <a:gd name="T86" fmla="*/ 1779916 w 1888489"/>
              <a:gd name="T87" fmla="*/ 77173 h 4013835"/>
              <a:gd name="T88" fmla="*/ 1744821 w 1888489"/>
              <a:gd name="T89" fmla="*/ 50687 h 4013835"/>
              <a:gd name="T90" fmla="*/ 1706148 w 1888489"/>
              <a:gd name="T91" fmla="*/ 29240 h 4013835"/>
              <a:gd name="T92" fmla="*/ 1664384 w 1888489"/>
              <a:gd name="T93" fmla="*/ 13319 h 4013835"/>
              <a:gd name="T94" fmla="*/ 1620015 w 1888489"/>
              <a:gd name="T95" fmla="*/ 3410 h 4013835"/>
              <a:gd name="T96" fmla="*/ 1573530 w 1888489"/>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89" h="4013835">
                <a:moveTo>
                  <a:pt x="1573530" y="0"/>
                </a:moveTo>
                <a:lnTo>
                  <a:pt x="314706" y="0"/>
                </a:lnTo>
                <a:lnTo>
                  <a:pt x="268188" y="3410"/>
                </a:lnTo>
                <a:lnTo>
                  <a:pt x="223794" y="13319"/>
                </a:lnTo>
                <a:lnTo>
                  <a:pt x="182009" y="29240"/>
                </a:lnTo>
                <a:lnTo>
                  <a:pt x="143320" y="50687"/>
                </a:lnTo>
                <a:lnTo>
                  <a:pt x="108213" y="77173"/>
                </a:lnTo>
                <a:lnTo>
                  <a:pt x="77173" y="108213"/>
                </a:lnTo>
                <a:lnTo>
                  <a:pt x="50687" y="143320"/>
                </a:lnTo>
                <a:lnTo>
                  <a:pt x="29240" y="182009"/>
                </a:lnTo>
                <a:lnTo>
                  <a:pt x="13319" y="223794"/>
                </a:lnTo>
                <a:lnTo>
                  <a:pt x="3410" y="268188"/>
                </a:lnTo>
                <a:lnTo>
                  <a:pt x="0" y="314705"/>
                </a:lnTo>
                <a:lnTo>
                  <a:pt x="0" y="3699141"/>
                </a:lnTo>
                <a:lnTo>
                  <a:pt x="3410" y="3745644"/>
                </a:lnTo>
                <a:lnTo>
                  <a:pt x="13319" y="3790028"/>
                </a:lnTo>
                <a:lnTo>
                  <a:pt x="29240" y="3831808"/>
                </a:lnTo>
                <a:lnTo>
                  <a:pt x="50687" y="3870495"/>
                </a:lnTo>
                <a:lnTo>
                  <a:pt x="77173" y="3905603"/>
                </a:lnTo>
                <a:lnTo>
                  <a:pt x="108213" y="3936645"/>
                </a:lnTo>
                <a:lnTo>
                  <a:pt x="143320" y="3963135"/>
                </a:lnTo>
                <a:lnTo>
                  <a:pt x="182009" y="3984586"/>
                </a:lnTo>
                <a:lnTo>
                  <a:pt x="223794" y="4000511"/>
                </a:lnTo>
                <a:lnTo>
                  <a:pt x="268188" y="4010422"/>
                </a:lnTo>
                <a:lnTo>
                  <a:pt x="314706" y="4013835"/>
                </a:lnTo>
                <a:lnTo>
                  <a:pt x="1573530" y="4013835"/>
                </a:lnTo>
                <a:lnTo>
                  <a:pt x="1620015" y="4010422"/>
                </a:lnTo>
                <a:lnTo>
                  <a:pt x="1664384" y="4000511"/>
                </a:lnTo>
                <a:lnTo>
                  <a:pt x="1706148" y="3984586"/>
                </a:lnTo>
                <a:lnTo>
                  <a:pt x="1744821" y="3963135"/>
                </a:lnTo>
                <a:lnTo>
                  <a:pt x="1779916" y="3936645"/>
                </a:lnTo>
                <a:lnTo>
                  <a:pt x="1810947" y="3905603"/>
                </a:lnTo>
                <a:lnTo>
                  <a:pt x="1837428" y="3870495"/>
                </a:lnTo>
                <a:lnTo>
                  <a:pt x="1858871" y="3831808"/>
                </a:lnTo>
                <a:lnTo>
                  <a:pt x="1874789" y="3790028"/>
                </a:lnTo>
                <a:lnTo>
                  <a:pt x="1884698" y="3745644"/>
                </a:lnTo>
                <a:lnTo>
                  <a:pt x="1888109" y="3699141"/>
                </a:lnTo>
                <a:lnTo>
                  <a:pt x="1888109" y="314705"/>
                </a:lnTo>
                <a:lnTo>
                  <a:pt x="1884698" y="268188"/>
                </a:lnTo>
                <a:lnTo>
                  <a:pt x="1874789" y="223794"/>
                </a:lnTo>
                <a:lnTo>
                  <a:pt x="1858871" y="182009"/>
                </a:lnTo>
                <a:lnTo>
                  <a:pt x="1837428" y="143320"/>
                </a:lnTo>
                <a:lnTo>
                  <a:pt x="1810947" y="108213"/>
                </a:lnTo>
                <a:lnTo>
                  <a:pt x="1779916" y="77173"/>
                </a:lnTo>
                <a:lnTo>
                  <a:pt x="1744821" y="50687"/>
                </a:lnTo>
                <a:lnTo>
                  <a:pt x="1706148" y="29240"/>
                </a:lnTo>
                <a:lnTo>
                  <a:pt x="1664384" y="13319"/>
                </a:lnTo>
                <a:lnTo>
                  <a:pt x="1620015" y="3410"/>
                </a:lnTo>
                <a:lnTo>
                  <a:pt x="1573530" y="0"/>
                </a:lnTo>
                <a:close/>
              </a:path>
            </a:pathLst>
          </a:custGeom>
          <a:solidFill>
            <a:srgbClr val="73DDE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2" name="object 12"/>
          <p:cNvSpPr txBox="1"/>
          <p:nvPr/>
        </p:nvSpPr>
        <p:spPr>
          <a:xfrm>
            <a:off x="2784475" y="1389707"/>
            <a:ext cx="1417638" cy="753540"/>
          </a:xfrm>
          <a:prstGeom prst="rect">
            <a:avLst/>
          </a:prstGeom>
        </p:spPr>
        <p:txBody>
          <a:bodyPr lIns="0" tIns="0" rIns="0" bIns="0">
            <a:spAutoFit/>
          </a:bodyPr>
          <a:lstStyle>
            <a:lvl1pPr marL="11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2000"/>
              </a:lnSpc>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Los niños pueden quedar rezagados</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 o perder oportunidades.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6637" name="object 13"/>
          <p:cNvSpPr>
            <a:spLocks/>
          </p:cNvSpPr>
          <p:nvPr/>
        </p:nvSpPr>
        <p:spPr bwMode="auto">
          <a:xfrm>
            <a:off x="4670425" y="628650"/>
            <a:ext cx="1889125" cy="4014788"/>
          </a:xfrm>
          <a:custGeom>
            <a:avLst/>
            <a:gdLst>
              <a:gd name="T0" fmla="*/ 1573529 w 1888490"/>
              <a:gd name="T1" fmla="*/ 0 h 4013835"/>
              <a:gd name="T2" fmla="*/ 314705 w 1888490"/>
              <a:gd name="T3" fmla="*/ 0 h 4013835"/>
              <a:gd name="T4" fmla="*/ 268217 w 1888490"/>
              <a:gd name="T5" fmla="*/ 3410 h 4013835"/>
              <a:gd name="T6" fmla="*/ 223840 w 1888490"/>
              <a:gd name="T7" fmla="*/ 13319 h 4013835"/>
              <a:gd name="T8" fmla="*/ 182064 w 1888490"/>
              <a:gd name="T9" fmla="*/ 29240 h 4013835"/>
              <a:gd name="T10" fmla="*/ 143376 w 1888490"/>
              <a:gd name="T11" fmla="*/ 50687 h 4013835"/>
              <a:gd name="T12" fmla="*/ 108264 w 1888490"/>
              <a:gd name="T13" fmla="*/ 77173 h 4013835"/>
              <a:gd name="T14" fmla="*/ 77216 w 1888490"/>
              <a:gd name="T15" fmla="*/ 108213 h 4013835"/>
              <a:gd name="T16" fmla="*/ 50719 w 1888490"/>
              <a:gd name="T17" fmla="*/ 143320 h 4013835"/>
              <a:gd name="T18" fmla="*/ 29261 w 1888490"/>
              <a:gd name="T19" fmla="*/ 182009 h 4013835"/>
              <a:gd name="T20" fmla="*/ 13330 w 1888490"/>
              <a:gd name="T21" fmla="*/ 223794 h 4013835"/>
              <a:gd name="T22" fmla="*/ 3413 w 1888490"/>
              <a:gd name="T23" fmla="*/ 268188 h 4013835"/>
              <a:gd name="T24" fmla="*/ 0 w 1888490"/>
              <a:gd name="T25" fmla="*/ 314705 h 4013835"/>
              <a:gd name="T26" fmla="*/ 0 w 1888490"/>
              <a:gd name="T27" fmla="*/ 3699141 h 4013835"/>
              <a:gd name="T28" fmla="*/ 3413 w 1888490"/>
              <a:gd name="T29" fmla="*/ 3745644 h 4013835"/>
              <a:gd name="T30" fmla="*/ 13330 w 1888490"/>
              <a:gd name="T31" fmla="*/ 3790028 h 4013835"/>
              <a:gd name="T32" fmla="*/ 29261 w 1888490"/>
              <a:gd name="T33" fmla="*/ 3831808 h 4013835"/>
              <a:gd name="T34" fmla="*/ 50719 w 1888490"/>
              <a:gd name="T35" fmla="*/ 3870495 h 4013835"/>
              <a:gd name="T36" fmla="*/ 77216 w 1888490"/>
              <a:gd name="T37" fmla="*/ 3905603 h 4013835"/>
              <a:gd name="T38" fmla="*/ 108264 w 1888490"/>
              <a:gd name="T39" fmla="*/ 3936645 h 4013835"/>
              <a:gd name="T40" fmla="*/ 143376 w 1888490"/>
              <a:gd name="T41" fmla="*/ 3963135 h 4013835"/>
              <a:gd name="T42" fmla="*/ 182064 w 1888490"/>
              <a:gd name="T43" fmla="*/ 3984586 h 4013835"/>
              <a:gd name="T44" fmla="*/ 223840 w 1888490"/>
              <a:gd name="T45" fmla="*/ 4000511 h 4013835"/>
              <a:gd name="T46" fmla="*/ 268217 w 1888490"/>
              <a:gd name="T47" fmla="*/ 4010422 h 4013835"/>
              <a:gd name="T48" fmla="*/ 314705 w 1888490"/>
              <a:gd name="T49" fmla="*/ 4013835 h 4013835"/>
              <a:gd name="T50" fmla="*/ 1573529 w 1888490"/>
              <a:gd name="T51" fmla="*/ 4013835 h 4013835"/>
              <a:gd name="T52" fmla="*/ 1620018 w 1888490"/>
              <a:gd name="T53" fmla="*/ 4010422 h 4013835"/>
              <a:gd name="T54" fmla="*/ 1664395 w 1888490"/>
              <a:gd name="T55" fmla="*/ 4000511 h 4013835"/>
              <a:gd name="T56" fmla="*/ 1706171 w 1888490"/>
              <a:gd name="T57" fmla="*/ 3984586 h 4013835"/>
              <a:gd name="T58" fmla="*/ 1744859 w 1888490"/>
              <a:gd name="T59" fmla="*/ 3963135 h 4013835"/>
              <a:gd name="T60" fmla="*/ 1779971 w 1888490"/>
              <a:gd name="T61" fmla="*/ 3936645 h 4013835"/>
              <a:gd name="T62" fmla="*/ 1811019 w 1888490"/>
              <a:gd name="T63" fmla="*/ 3905603 h 4013835"/>
              <a:gd name="T64" fmla="*/ 1837516 w 1888490"/>
              <a:gd name="T65" fmla="*/ 3870495 h 4013835"/>
              <a:gd name="T66" fmla="*/ 1858974 w 1888490"/>
              <a:gd name="T67" fmla="*/ 3831808 h 4013835"/>
              <a:gd name="T68" fmla="*/ 1874905 w 1888490"/>
              <a:gd name="T69" fmla="*/ 3790028 h 4013835"/>
              <a:gd name="T70" fmla="*/ 1884822 w 1888490"/>
              <a:gd name="T71" fmla="*/ 3745644 h 4013835"/>
              <a:gd name="T72" fmla="*/ 1888236 w 1888490"/>
              <a:gd name="T73" fmla="*/ 3699141 h 4013835"/>
              <a:gd name="T74" fmla="*/ 1888236 w 1888490"/>
              <a:gd name="T75" fmla="*/ 314705 h 4013835"/>
              <a:gd name="T76" fmla="*/ 1884822 w 1888490"/>
              <a:gd name="T77" fmla="*/ 268188 h 4013835"/>
              <a:gd name="T78" fmla="*/ 1874905 w 1888490"/>
              <a:gd name="T79" fmla="*/ 223794 h 4013835"/>
              <a:gd name="T80" fmla="*/ 1858974 w 1888490"/>
              <a:gd name="T81" fmla="*/ 182009 h 4013835"/>
              <a:gd name="T82" fmla="*/ 1837516 w 1888490"/>
              <a:gd name="T83" fmla="*/ 143320 h 4013835"/>
              <a:gd name="T84" fmla="*/ 1811019 w 1888490"/>
              <a:gd name="T85" fmla="*/ 108213 h 4013835"/>
              <a:gd name="T86" fmla="*/ 1779971 w 1888490"/>
              <a:gd name="T87" fmla="*/ 77173 h 4013835"/>
              <a:gd name="T88" fmla="*/ 1744859 w 1888490"/>
              <a:gd name="T89" fmla="*/ 50687 h 4013835"/>
              <a:gd name="T90" fmla="*/ 1706171 w 1888490"/>
              <a:gd name="T91" fmla="*/ 29240 h 4013835"/>
              <a:gd name="T92" fmla="*/ 1664395 w 1888490"/>
              <a:gd name="T93" fmla="*/ 13319 h 4013835"/>
              <a:gd name="T94" fmla="*/ 1620018 w 1888490"/>
              <a:gd name="T95" fmla="*/ 3410 h 4013835"/>
              <a:gd name="T96" fmla="*/ 1573529 w 188849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90" h="4013835">
                <a:moveTo>
                  <a:pt x="1573529" y="0"/>
                </a:moveTo>
                <a:lnTo>
                  <a:pt x="314705" y="0"/>
                </a:lnTo>
                <a:lnTo>
                  <a:pt x="268217" y="3410"/>
                </a:lnTo>
                <a:lnTo>
                  <a:pt x="223840" y="13319"/>
                </a:lnTo>
                <a:lnTo>
                  <a:pt x="182064" y="29240"/>
                </a:lnTo>
                <a:lnTo>
                  <a:pt x="143376" y="50687"/>
                </a:lnTo>
                <a:lnTo>
                  <a:pt x="108264" y="77173"/>
                </a:lnTo>
                <a:lnTo>
                  <a:pt x="77216" y="108213"/>
                </a:lnTo>
                <a:lnTo>
                  <a:pt x="50719" y="143320"/>
                </a:lnTo>
                <a:lnTo>
                  <a:pt x="29261" y="182009"/>
                </a:lnTo>
                <a:lnTo>
                  <a:pt x="13330" y="223794"/>
                </a:lnTo>
                <a:lnTo>
                  <a:pt x="3413" y="268188"/>
                </a:lnTo>
                <a:lnTo>
                  <a:pt x="0" y="314705"/>
                </a:lnTo>
                <a:lnTo>
                  <a:pt x="0" y="3699141"/>
                </a:lnTo>
                <a:lnTo>
                  <a:pt x="3413" y="3745644"/>
                </a:lnTo>
                <a:lnTo>
                  <a:pt x="13330" y="3790028"/>
                </a:lnTo>
                <a:lnTo>
                  <a:pt x="29261" y="3831808"/>
                </a:lnTo>
                <a:lnTo>
                  <a:pt x="50719" y="3870495"/>
                </a:lnTo>
                <a:lnTo>
                  <a:pt x="77216" y="3905603"/>
                </a:lnTo>
                <a:lnTo>
                  <a:pt x="108264" y="3936645"/>
                </a:lnTo>
                <a:lnTo>
                  <a:pt x="143376" y="3963135"/>
                </a:lnTo>
                <a:lnTo>
                  <a:pt x="182064" y="3984586"/>
                </a:lnTo>
                <a:lnTo>
                  <a:pt x="223840" y="4000511"/>
                </a:lnTo>
                <a:lnTo>
                  <a:pt x="268217" y="4010422"/>
                </a:lnTo>
                <a:lnTo>
                  <a:pt x="314705" y="4013835"/>
                </a:lnTo>
                <a:lnTo>
                  <a:pt x="1573529" y="4013835"/>
                </a:lnTo>
                <a:lnTo>
                  <a:pt x="1620018" y="4010422"/>
                </a:lnTo>
                <a:lnTo>
                  <a:pt x="1664395" y="4000511"/>
                </a:lnTo>
                <a:lnTo>
                  <a:pt x="1706171" y="3984586"/>
                </a:lnTo>
                <a:lnTo>
                  <a:pt x="1744859" y="3963135"/>
                </a:lnTo>
                <a:lnTo>
                  <a:pt x="1779971" y="3936645"/>
                </a:lnTo>
                <a:lnTo>
                  <a:pt x="1811019" y="3905603"/>
                </a:lnTo>
                <a:lnTo>
                  <a:pt x="1837516" y="3870495"/>
                </a:lnTo>
                <a:lnTo>
                  <a:pt x="1858974" y="3831808"/>
                </a:lnTo>
                <a:lnTo>
                  <a:pt x="1874905" y="3790028"/>
                </a:lnTo>
                <a:lnTo>
                  <a:pt x="1884822" y="3745644"/>
                </a:lnTo>
                <a:lnTo>
                  <a:pt x="1888236" y="3699141"/>
                </a:lnTo>
                <a:lnTo>
                  <a:pt x="1888236" y="314705"/>
                </a:lnTo>
                <a:lnTo>
                  <a:pt x="1884822" y="268188"/>
                </a:lnTo>
                <a:lnTo>
                  <a:pt x="1874905" y="223794"/>
                </a:lnTo>
                <a:lnTo>
                  <a:pt x="1858974" y="182009"/>
                </a:lnTo>
                <a:lnTo>
                  <a:pt x="1837516" y="143320"/>
                </a:lnTo>
                <a:lnTo>
                  <a:pt x="1811019" y="108213"/>
                </a:lnTo>
                <a:lnTo>
                  <a:pt x="1779971" y="77173"/>
                </a:lnTo>
                <a:lnTo>
                  <a:pt x="1744859" y="50687"/>
                </a:lnTo>
                <a:lnTo>
                  <a:pt x="1706171" y="29240"/>
                </a:lnTo>
                <a:lnTo>
                  <a:pt x="1664395" y="13319"/>
                </a:lnTo>
                <a:lnTo>
                  <a:pt x="1620018" y="3410"/>
                </a:lnTo>
                <a:lnTo>
                  <a:pt x="1573529"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5" name="object 15"/>
          <p:cNvSpPr txBox="1"/>
          <p:nvPr/>
        </p:nvSpPr>
        <p:spPr>
          <a:xfrm>
            <a:off x="4865688" y="1389707"/>
            <a:ext cx="1497012" cy="718145"/>
          </a:xfrm>
          <a:prstGeom prst="rect">
            <a:avLst/>
          </a:prstGeom>
        </p:spPr>
        <p:txBody>
          <a:bodyPr lIns="0" tIns="0" rIns="0" bIns="0">
            <a:spAutoFit/>
          </a:bodyPr>
          <a:lstStyle>
            <a:lvl1pPr marL="12700" indent="952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indent="0" algn="ctr">
              <a:lnSpc>
                <a:spcPts val="1425"/>
              </a:lnSpc>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Ayude a su hijo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 desarrollar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buenos hábitos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para el futuro.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6640" name="object 16"/>
          <p:cNvSpPr>
            <a:spLocks/>
          </p:cNvSpPr>
          <p:nvPr/>
        </p:nvSpPr>
        <p:spPr bwMode="auto">
          <a:xfrm>
            <a:off x="6799263" y="628650"/>
            <a:ext cx="1887537" cy="4014788"/>
          </a:xfrm>
          <a:custGeom>
            <a:avLst/>
            <a:gdLst>
              <a:gd name="T0" fmla="*/ 1573529 w 1888490"/>
              <a:gd name="T1" fmla="*/ 0 h 4013835"/>
              <a:gd name="T2" fmla="*/ 314705 w 1888490"/>
              <a:gd name="T3" fmla="*/ 0 h 4013835"/>
              <a:gd name="T4" fmla="*/ 268217 w 1888490"/>
              <a:gd name="T5" fmla="*/ 3410 h 4013835"/>
              <a:gd name="T6" fmla="*/ 223840 w 1888490"/>
              <a:gd name="T7" fmla="*/ 13319 h 4013835"/>
              <a:gd name="T8" fmla="*/ 182064 w 1888490"/>
              <a:gd name="T9" fmla="*/ 29240 h 4013835"/>
              <a:gd name="T10" fmla="*/ 143376 w 1888490"/>
              <a:gd name="T11" fmla="*/ 50687 h 4013835"/>
              <a:gd name="T12" fmla="*/ 108264 w 1888490"/>
              <a:gd name="T13" fmla="*/ 77173 h 4013835"/>
              <a:gd name="T14" fmla="*/ 77216 w 1888490"/>
              <a:gd name="T15" fmla="*/ 108213 h 4013835"/>
              <a:gd name="T16" fmla="*/ 50719 w 1888490"/>
              <a:gd name="T17" fmla="*/ 143320 h 4013835"/>
              <a:gd name="T18" fmla="*/ 29261 w 1888490"/>
              <a:gd name="T19" fmla="*/ 182009 h 4013835"/>
              <a:gd name="T20" fmla="*/ 13330 w 1888490"/>
              <a:gd name="T21" fmla="*/ 223794 h 4013835"/>
              <a:gd name="T22" fmla="*/ 3413 w 1888490"/>
              <a:gd name="T23" fmla="*/ 268188 h 4013835"/>
              <a:gd name="T24" fmla="*/ 0 w 1888490"/>
              <a:gd name="T25" fmla="*/ 314705 h 4013835"/>
              <a:gd name="T26" fmla="*/ 0 w 1888490"/>
              <a:gd name="T27" fmla="*/ 3699141 h 4013835"/>
              <a:gd name="T28" fmla="*/ 3413 w 1888490"/>
              <a:gd name="T29" fmla="*/ 3745644 h 4013835"/>
              <a:gd name="T30" fmla="*/ 13330 w 1888490"/>
              <a:gd name="T31" fmla="*/ 3790028 h 4013835"/>
              <a:gd name="T32" fmla="*/ 29261 w 1888490"/>
              <a:gd name="T33" fmla="*/ 3831808 h 4013835"/>
              <a:gd name="T34" fmla="*/ 50719 w 1888490"/>
              <a:gd name="T35" fmla="*/ 3870495 h 4013835"/>
              <a:gd name="T36" fmla="*/ 77216 w 1888490"/>
              <a:gd name="T37" fmla="*/ 3905603 h 4013835"/>
              <a:gd name="T38" fmla="*/ 108264 w 1888490"/>
              <a:gd name="T39" fmla="*/ 3936645 h 4013835"/>
              <a:gd name="T40" fmla="*/ 143376 w 1888490"/>
              <a:gd name="T41" fmla="*/ 3963135 h 4013835"/>
              <a:gd name="T42" fmla="*/ 182064 w 1888490"/>
              <a:gd name="T43" fmla="*/ 3984586 h 4013835"/>
              <a:gd name="T44" fmla="*/ 223840 w 1888490"/>
              <a:gd name="T45" fmla="*/ 4000511 h 4013835"/>
              <a:gd name="T46" fmla="*/ 268217 w 1888490"/>
              <a:gd name="T47" fmla="*/ 4010422 h 4013835"/>
              <a:gd name="T48" fmla="*/ 314705 w 1888490"/>
              <a:gd name="T49" fmla="*/ 4013835 h 4013835"/>
              <a:gd name="T50" fmla="*/ 1573529 w 1888490"/>
              <a:gd name="T51" fmla="*/ 4013835 h 4013835"/>
              <a:gd name="T52" fmla="*/ 1620047 w 1888490"/>
              <a:gd name="T53" fmla="*/ 4010422 h 4013835"/>
              <a:gd name="T54" fmla="*/ 1664441 w 1888490"/>
              <a:gd name="T55" fmla="*/ 4000511 h 4013835"/>
              <a:gd name="T56" fmla="*/ 1706226 w 1888490"/>
              <a:gd name="T57" fmla="*/ 3984586 h 4013835"/>
              <a:gd name="T58" fmla="*/ 1744915 w 1888490"/>
              <a:gd name="T59" fmla="*/ 3963135 h 4013835"/>
              <a:gd name="T60" fmla="*/ 1780022 w 1888490"/>
              <a:gd name="T61" fmla="*/ 3936645 h 4013835"/>
              <a:gd name="T62" fmla="*/ 1811062 w 1888490"/>
              <a:gd name="T63" fmla="*/ 3905603 h 4013835"/>
              <a:gd name="T64" fmla="*/ 1837548 w 1888490"/>
              <a:gd name="T65" fmla="*/ 3870495 h 4013835"/>
              <a:gd name="T66" fmla="*/ 1858995 w 1888490"/>
              <a:gd name="T67" fmla="*/ 3831808 h 4013835"/>
              <a:gd name="T68" fmla="*/ 1874916 w 1888490"/>
              <a:gd name="T69" fmla="*/ 3790028 h 4013835"/>
              <a:gd name="T70" fmla="*/ 1884825 w 1888490"/>
              <a:gd name="T71" fmla="*/ 3745644 h 4013835"/>
              <a:gd name="T72" fmla="*/ 1888235 w 1888490"/>
              <a:gd name="T73" fmla="*/ 3699141 h 4013835"/>
              <a:gd name="T74" fmla="*/ 1888235 w 1888490"/>
              <a:gd name="T75" fmla="*/ 314705 h 4013835"/>
              <a:gd name="T76" fmla="*/ 1884825 w 1888490"/>
              <a:gd name="T77" fmla="*/ 268188 h 4013835"/>
              <a:gd name="T78" fmla="*/ 1874916 w 1888490"/>
              <a:gd name="T79" fmla="*/ 223794 h 4013835"/>
              <a:gd name="T80" fmla="*/ 1858995 w 1888490"/>
              <a:gd name="T81" fmla="*/ 182009 h 4013835"/>
              <a:gd name="T82" fmla="*/ 1837548 w 1888490"/>
              <a:gd name="T83" fmla="*/ 143320 h 4013835"/>
              <a:gd name="T84" fmla="*/ 1811062 w 1888490"/>
              <a:gd name="T85" fmla="*/ 108213 h 4013835"/>
              <a:gd name="T86" fmla="*/ 1780022 w 1888490"/>
              <a:gd name="T87" fmla="*/ 77173 h 4013835"/>
              <a:gd name="T88" fmla="*/ 1744915 w 1888490"/>
              <a:gd name="T89" fmla="*/ 50687 h 4013835"/>
              <a:gd name="T90" fmla="*/ 1706226 w 1888490"/>
              <a:gd name="T91" fmla="*/ 29240 h 4013835"/>
              <a:gd name="T92" fmla="*/ 1664441 w 1888490"/>
              <a:gd name="T93" fmla="*/ 13319 h 4013835"/>
              <a:gd name="T94" fmla="*/ 1620047 w 1888490"/>
              <a:gd name="T95" fmla="*/ 3410 h 4013835"/>
              <a:gd name="T96" fmla="*/ 1573529 w 1888490"/>
              <a:gd name="T97" fmla="*/ 0 h 401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8490" h="4013835">
                <a:moveTo>
                  <a:pt x="1573529" y="0"/>
                </a:moveTo>
                <a:lnTo>
                  <a:pt x="314705" y="0"/>
                </a:lnTo>
                <a:lnTo>
                  <a:pt x="268217" y="3410"/>
                </a:lnTo>
                <a:lnTo>
                  <a:pt x="223840" y="13319"/>
                </a:lnTo>
                <a:lnTo>
                  <a:pt x="182064" y="29240"/>
                </a:lnTo>
                <a:lnTo>
                  <a:pt x="143376" y="50687"/>
                </a:lnTo>
                <a:lnTo>
                  <a:pt x="108264" y="77173"/>
                </a:lnTo>
                <a:lnTo>
                  <a:pt x="77216" y="108213"/>
                </a:lnTo>
                <a:lnTo>
                  <a:pt x="50719" y="143320"/>
                </a:lnTo>
                <a:lnTo>
                  <a:pt x="29261" y="182009"/>
                </a:lnTo>
                <a:lnTo>
                  <a:pt x="13330" y="223794"/>
                </a:lnTo>
                <a:lnTo>
                  <a:pt x="3413" y="268188"/>
                </a:lnTo>
                <a:lnTo>
                  <a:pt x="0" y="314705"/>
                </a:lnTo>
                <a:lnTo>
                  <a:pt x="0" y="3699141"/>
                </a:lnTo>
                <a:lnTo>
                  <a:pt x="3413" y="3745644"/>
                </a:lnTo>
                <a:lnTo>
                  <a:pt x="13330" y="3790028"/>
                </a:lnTo>
                <a:lnTo>
                  <a:pt x="29261" y="3831808"/>
                </a:lnTo>
                <a:lnTo>
                  <a:pt x="50719" y="3870495"/>
                </a:lnTo>
                <a:lnTo>
                  <a:pt x="77216" y="3905603"/>
                </a:lnTo>
                <a:lnTo>
                  <a:pt x="108264" y="3936645"/>
                </a:lnTo>
                <a:lnTo>
                  <a:pt x="143376" y="3963135"/>
                </a:lnTo>
                <a:lnTo>
                  <a:pt x="182064" y="3984586"/>
                </a:lnTo>
                <a:lnTo>
                  <a:pt x="223840" y="4000511"/>
                </a:lnTo>
                <a:lnTo>
                  <a:pt x="268217" y="4010422"/>
                </a:lnTo>
                <a:lnTo>
                  <a:pt x="314705" y="4013835"/>
                </a:lnTo>
                <a:lnTo>
                  <a:pt x="1573529" y="4013835"/>
                </a:lnTo>
                <a:lnTo>
                  <a:pt x="1620047" y="4010422"/>
                </a:lnTo>
                <a:lnTo>
                  <a:pt x="1664441" y="4000511"/>
                </a:lnTo>
                <a:lnTo>
                  <a:pt x="1706226" y="3984586"/>
                </a:lnTo>
                <a:lnTo>
                  <a:pt x="1744915" y="3963135"/>
                </a:lnTo>
                <a:lnTo>
                  <a:pt x="1780022" y="3936645"/>
                </a:lnTo>
                <a:lnTo>
                  <a:pt x="1811062" y="3905603"/>
                </a:lnTo>
                <a:lnTo>
                  <a:pt x="1837548" y="3870495"/>
                </a:lnTo>
                <a:lnTo>
                  <a:pt x="1858995" y="3831808"/>
                </a:lnTo>
                <a:lnTo>
                  <a:pt x="1874916" y="3790028"/>
                </a:lnTo>
                <a:lnTo>
                  <a:pt x="1884825" y="3745644"/>
                </a:lnTo>
                <a:lnTo>
                  <a:pt x="1888235" y="3699141"/>
                </a:lnTo>
                <a:lnTo>
                  <a:pt x="1888235" y="314705"/>
                </a:lnTo>
                <a:lnTo>
                  <a:pt x="1884825" y="268188"/>
                </a:lnTo>
                <a:lnTo>
                  <a:pt x="1874916" y="223794"/>
                </a:lnTo>
                <a:lnTo>
                  <a:pt x="1858995" y="182009"/>
                </a:lnTo>
                <a:lnTo>
                  <a:pt x="1837548" y="143320"/>
                </a:lnTo>
                <a:lnTo>
                  <a:pt x="1811062" y="108213"/>
                </a:lnTo>
                <a:lnTo>
                  <a:pt x="1780022" y="77173"/>
                </a:lnTo>
                <a:lnTo>
                  <a:pt x="1744915" y="50687"/>
                </a:lnTo>
                <a:lnTo>
                  <a:pt x="1706226" y="29240"/>
                </a:lnTo>
                <a:lnTo>
                  <a:pt x="1664441" y="13319"/>
                </a:lnTo>
                <a:lnTo>
                  <a:pt x="1620047" y="3410"/>
                </a:lnTo>
                <a:lnTo>
                  <a:pt x="1573529"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 name="object 19"/>
          <p:cNvSpPr txBox="1"/>
          <p:nvPr/>
        </p:nvSpPr>
        <p:spPr>
          <a:xfrm>
            <a:off x="238125" y="4895850"/>
            <a:ext cx="120650" cy="11112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775"/>
              </a:lnSpc>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23</a:t>
            </a:r>
          </a:p>
        </p:txBody>
      </p:sp>
      <p:sp>
        <p:nvSpPr>
          <p:cNvPr id="20" name="object 20"/>
          <p:cNvSpPr txBox="1"/>
          <p:nvPr/>
        </p:nvSpPr>
        <p:spPr>
          <a:xfrm>
            <a:off x="693738" y="4903788"/>
            <a:ext cx="7231062" cy="16671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325"/>
              </a:lnSpc>
              <a:buSzPct val="100000"/>
            </a:pPr>
            <a:r>
              <a:rPr lang="es-US" sz="1200" i="1" dirty="0" smtClean="0">
                <a:solidFill>
                  <a:srgbClr val="77787A"/>
                </a:solidFill>
                <a:latin typeface="Trebuchet MS" pitchFamily="34" charset="0"/>
                <a:ea typeface="Trebuchet MS" pitchFamily="34" charset="0"/>
                <a:cs typeface="Trebuchet MS" pitchFamily="34" charset="0"/>
                <a:sym typeface="Calibri" pitchFamily="34" charset="0"/>
              </a:rPr>
              <a:t>Base: Las personas que respondieron y dijeron que el concepto era el más convincente.</a:t>
            </a:r>
            <a:endParaRPr lang="es-US" sz="1200" i="1"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8" name="object 18"/>
          <p:cNvSpPr txBox="1"/>
          <p:nvPr/>
        </p:nvSpPr>
        <p:spPr>
          <a:xfrm>
            <a:off x="7043738" y="1389707"/>
            <a:ext cx="1419225" cy="71814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spcBef>
                <a:spcPts val="120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Los niños pueden quedar rezagados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o perder oportunidades.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1" name="object 11"/>
          <p:cNvSpPr txBox="1"/>
          <p:nvPr/>
        </p:nvSpPr>
        <p:spPr>
          <a:xfrm>
            <a:off x="415926" y="762000"/>
            <a:ext cx="1968500" cy="443839"/>
          </a:xfrm>
          <a:prstGeom prst="rect">
            <a:avLst/>
          </a:prstGeom>
        </p:spPr>
        <p:txBody>
          <a:bodyPr wrap="square" lIns="0" tIns="0" rIns="0" bIns="0">
            <a:spAutoFit/>
          </a:bodyPr>
          <a:lstStyle>
            <a:lvl1pPr marL="184150" indent="-171450">
              <a:tabLst>
                <a:tab pos="1878013" algn="l"/>
              </a:tabLst>
              <a:defRPr>
                <a:solidFill>
                  <a:schemeClr val="tx1"/>
                </a:solidFill>
                <a:latin typeface="Calibri" pitchFamily="34" charset="0"/>
              </a:defRPr>
            </a:lvl1pPr>
            <a:lvl2pPr marL="742950" indent="-285750">
              <a:tabLst>
                <a:tab pos="1878013" algn="l"/>
              </a:tabLst>
              <a:defRPr>
                <a:solidFill>
                  <a:schemeClr val="tx1"/>
                </a:solidFill>
                <a:latin typeface="Calibri" pitchFamily="34" charset="0"/>
              </a:defRPr>
            </a:lvl2pPr>
            <a:lvl3pPr marL="1143000" indent="-228600">
              <a:tabLst>
                <a:tab pos="1878013" algn="l"/>
              </a:tabLst>
              <a:defRPr>
                <a:solidFill>
                  <a:schemeClr val="tx1"/>
                </a:solidFill>
                <a:latin typeface="Calibri" pitchFamily="34" charset="0"/>
              </a:defRPr>
            </a:lvl3pPr>
            <a:lvl4pPr marL="1600200" indent="-228600">
              <a:tabLst>
                <a:tab pos="1878013" algn="l"/>
              </a:tabLst>
              <a:defRPr>
                <a:solidFill>
                  <a:schemeClr val="tx1"/>
                </a:solidFill>
                <a:latin typeface="Calibri" pitchFamily="34" charset="0"/>
              </a:defRPr>
            </a:lvl4pPr>
            <a:lvl5pPr marL="2057400" indent="-228600">
              <a:tabLst>
                <a:tab pos="1878013" algn="l"/>
              </a:tabLst>
              <a:defRPr>
                <a:solidFill>
                  <a:schemeClr val="tx1"/>
                </a:solidFill>
                <a:latin typeface="Calibri" pitchFamily="34" charset="0"/>
              </a:defRPr>
            </a:lvl5pPr>
            <a:lvl6pPr marL="2514600" indent="-228600" fontAlgn="base">
              <a:spcBef>
                <a:spcPct val="0"/>
              </a:spcBef>
              <a:spcAft>
                <a:spcPct val="0"/>
              </a:spcAft>
              <a:tabLst>
                <a:tab pos="1878013" algn="l"/>
              </a:tabLst>
              <a:defRPr>
                <a:solidFill>
                  <a:schemeClr val="tx1"/>
                </a:solidFill>
                <a:latin typeface="Calibri" pitchFamily="34" charset="0"/>
              </a:defRPr>
            </a:lvl6pPr>
            <a:lvl7pPr marL="2971800" indent="-228600" fontAlgn="base">
              <a:spcBef>
                <a:spcPct val="0"/>
              </a:spcBef>
              <a:spcAft>
                <a:spcPct val="0"/>
              </a:spcAft>
              <a:tabLst>
                <a:tab pos="1878013" algn="l"/>
              </a:tabLst>
              <a:defRPr>
                <a:solidFill>
                  <a:schemeClr val="tx1"/>
                </a:solidFill>
                <a:latin typeface="Calibri" pitchFamily="34" charset="0"/>
              </a:defRPr>
            </a:lvl7pPr>
            <a:lvl8pPr marL="3429000" indent="-228600" fontAlgn="base">
              <a:spcBef>
                <a:spcPct val="0"/>
              </a:spcBef>
              <a:spcAft>
                <a:spcPct val="0"/>
              </a:spcAft>
              <a:tabLst>
                <a:tab pos="1878013" algn="l"/>
              </a:tabLst>
              <a:defRPr>
                <a:solidFill>
                  <a:schemeClr val="tx1"/>
                </a:solidFill>
                <a:latin typeface="Calibri" pitchFamily="34" charset="0"/>
              </a:defRPr>
            </a:lvl8pPr>
            <a:lvl9pPr marL="3886200" indent="-228600" fontAlgn="base">
              <a:spcBef>
                <a:spcPct val="0"/>
              </a:spcBef>
              <a:spcAft>
                <a:spcPct val="0"/>
              </a:spcAft>
              <a:tabLst>
                <a:tab pos="1878013" algn="l"/>
              </a:tabLst>
              <a:defRPr>
                <a:solidFill>
                  <a:schemeClr val="tx1"/>
                </a:solidFill>
                <a:latin typeface="Calibri" pitchFamily="34" charset="0"/>
              </a:defRPr>
            </a:lvl9pPr>
          </a:lstStyle>
          <a:p>
            <a:pPr marL="0" algn="ctr">
              <a:lnSpc>
                <a:spcPct val="103000"/>
              </a:lnSpc>
              <a:buSzPct val="100000"/>
            </a:pPr>
            <a:r>
              <a:rPr lang="es-AR" sz="1400" b="1" dirty="0">
                <a:solidFill>
                  <a:srgbClr val="FFFFFF"/>
                </a:solidFill>
                <a:latin typeface="Trebuchet MS" pitchFamily="34" charset="0"/>
                <a:ea typeface="Trebuchet MS" pitchFamily="34" charset="0"/>
                <a:cs typeface="Trebuchet MS" pitchFamily="34" charset="0"/>
                <a:sym typeface="Calibri" pitchFamily="34" charset="0"/>
              </a:rPr>
              <a:t>La </a:t>
            </a:r>
            <a:r>
              <a:rPr lang="es-AR" sz="1400" b="1" dirty="0" smtClean="0">
                <a:solidFill>
                  <a:srgbClr val="FFFFFF"/>
                </a:solidFill>
                <a:latin typeface="Trebuchet MS" pitchFamily="34" charset="0"/>
                <a:ea typeface="Trebuchet MS" pitchFamily="34" charset="0"/>
                <a:cs typeface="Trebuchet MS" pitchFamily="34" charset="0"/>
                <a:sym typeface="Calibri" pitchFamily="34" charset="0"/>
              </a:rPr>
              <a:t>asistencia</a:t>
            </a:r>
            <a:br>
              <a:rPr lang="es-AR" sz="1400" b="1" dirty="0" smtClean="0">
                <a:solidFill>
                  <a:srgbClr val="FFFFFF"/>
                </a:solidFill>
                <a:latin typeface="Trebuchet MS" pitchFamily="34" charset="0"/>
                <a:ea typeface="Trebuchet MS" pitchFamily="34" charset="0"/>
                <a:cs typeface="Trebuchet MS" pitchFamily="34" charset="0"/>
                <a:sym typeface="Calibri" pitchFamily="34" charset="0"/>
              </a:rPr>
            </a:br>
            <a:r>
              <a:rPr lang="es-AR" sz="1400" b="1" dirty="0" smtClean="0">
                <a:solidFill>
                  <a:srgbClr val="FFFFFF"/>
                </a:solidFill>
                <a:latin typeface="Trebuchet MS" pitchFamily="34" charset="0"/>
                <a:ea typeface="Trebuchet MS" pitchFamily="34" charset="0"/>
                <a:cs typeface="Trebuchet MS" pitchFamily="34" charset="0"/>
                <a:sym typeface="Calibri" pitchFamily="34" charset="0"/>
              </a:rPr>
              <a:t>es importante</a:t>
            </a:r>
            <a:endParaRPr lang="es-AR"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2" name="object 15"/>
          <p:cNvSpPr txBox="1"/>
          <p:nvPr/>
        </p:nvSpPr>
        <p:spPr>
          <a:xfrm>
            <a:off x="4670426" y="742950"/>
            <a:ext cx="1865734" cy="443839"/>
          </a:xfrm>
          <a:prstGeom prst="rect">
            <a:avLst/>
          </a:prstGeom>
        </p:spPr>
        <p:txBody>
          <a:bodyPr wrap="square" lIns="0" tIns="0" rIns="0" bIns="0">
            <a:spAutoFit/>
          </a:bodyPr>
          <a:lstStyle>
            <a:lvl1pPr marL="31750" indent="-190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3000"/>
              </a:lnSpc>
              <a:buSzPct val="100000"/>
            </a:pPr>
            <a:r>
              <a:rPr lang="es-AR" sz="1400" b="1" spc="-20" dirty="0">
                <a:solidFill>
                  <a:srgbClr val="FFFFFF"/>
                </a:solidFill>
                <a:latin typeface="Trebuchet MS" pitchFamily="34" charset="0"/>
                <a:ea typeface="Trebuchet MS" pitchFamily="34" charset="0"/>
                <a:cs typeface="Trebuchet MS" pitchFamily="34" charset="0"/>
                <a:sym typeface="Calibri" pitchFamily="34" charset="0"/>
              </a:rPr>
              <a:t>Mala asistencia </a:t>
            </a:r>
            <a: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t/>
            </a:r>
            <a:b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400" b="1" spc="-20" dirty="0" smtClean="0">
                <a:solidFill>
                  <a:srgbClr val="FFFFFF"/>
                </a:solidFill>
                <a:latin typeface="Trebuchet MS" pitchFamily="34" charset="0"/>
                <a:ea typeface="Trebuchet MS" pitchFamily="34" charset="0"/>
                <a:cs typeface="Trebuchet MS" pitchFamily="34" charset="0"/>
                <a:sym typeface="Calibri" pitchFamily="34" charset="0"/>
              </a:rPr>
              <a:t>en </a:t>
            </a:r>
            <a:r>
              <a:rPr lang="es-AR" sz="1400" b="1" spc="-20" dirty="0">
                <a:solidFill>
                  <a:srgbClr val="FFFFFF"/>
                </a:solidFill>
                <a:latin typeface="Trebuchet MS" pitchFamily="34" charset="0"/>
                <a:ea typeface="Trebuchet MS" pitchFamily="34" charset="0"/>
                <a:cs typeface="Trebuchet MS" pitchFamily="34" charset="0"/>
                <a:sym typeface="Calibri" pitchFamily="34" charset="0"/>
              </a:rPr>
              <a:t>el presente</a:t>
            </a:r>
            <a:endParaRPr lang="es-US" sz="1400" b="1" spc="-2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3" name="object 18"/>
          <p:cNvSpPr txBox="1"/>
          <p:nvPr/>
        </p:nvSpPr>
        <p:spPr>
          <a:xfrm>
            <a:off x="7053263" y="757238"/>
            <a:ext cx="1389062" cy="443839"/>
          </a:xfrm>
          <a:prstGeom prst="rect">
            <a:avLst/>
          </a:prstGeom>
        </p:spPr>
        <p:txBody>
          <a:bodyPr lIns="0" tIns="0" rIns="0" bIns="0">
            <a:spAutoFit/>
          </a:bodyPr>
          <a:lstStyle>
            <a:lvl1pPr marL="460375" indent="-4476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3000"/>
              </a:lnSpc>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Todas las faltas son iguales</a:t>
            </a:r>
            <a:endParaRPr lang="es-US"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4" name="object 11"/>
          <p:cNvSpPr txBox="1"/>
          <p:nvPr/>
        </p:nvSpPr>
        <p:spPr>
          <a:xfrm>
            <a:off x="2543175" y="745199"/>
            <a:ext cx="1882775" cy="443839"/>
          </a:xfrm>
          <a:prstGeom prst="rect">
            <a:avLst/>
          </a:prstGeom>
        </p:spPr>
        <p:txBody>
          <a:bodyPr wrap="square" lIns="0" tIns="0" rIns="0" bIns="0">
            <a:spAutoFit/>
          </a:bodyPr>
          <a:lstStyle>
            <a:lvl1pPr marL="184150" indent="-171450">
              <a:tabLst>
                <a:tab pos="1878013" algn="l"/>
              </a:tabLst>
              <a:defRPr>
                <a:solidFill>
                  <a:schemeClr val="tx1"/>
                </a:solidFill>
                <a:latin typeface="Calibri" pitchFamily="34" charset="0"/>
              </a:defRPr>
            </a:lvl1pPr>
            <a:lvl2pPr marL="742950" indent="-285750">
              <a:tabLst>
                <a:tab pos="1878013" algn="l"/>
              </a:tabLst>
              <a:defRPr>
                <a:solidFill>
                  <a:schemeClr val="tx1"/>
                </a:solidFill>
                <a:latin typeface="Calibri" pitchFamily="34" charset="0"/>
              </a:defRPr>
            </a:lvl2pPr>
            <a:lvl3pPr marL="1143000" indent="-228600">
              <a:tabLst>
                <a:tab pos="1878013" algn="l"/>
              </a:tabLst>
              <a:defRPr>
                <a:solidFill>
                  <a:schemeClr val="tx1"/>
                </a:solidFill>
                <a:latin typeface="Calibri" pitchFamily="34" charset="0"/>
              </a:defRPr>
            </a:lvl3pPr>
            <a:lvl4pPr marL="1600200" indent="-228600">
              <a:tabLst>
                <a:tab pos="1878013" algn="l"/>
              </a:tabLst>
              <a:defRPr>
                <a:solidFill>
                  <a:schemeClr val="tx1"/>
                </a:solidFill>
                <a:latin typeface="Calibri" pitchFamily="34" charset="0"/>
              </a:defRPr>
            </a:lvl4pPr>
            <a:lvl5pPr marL="2057400" indent="-228600">
              <a:tabLst>
                <a:tab pos="1878013" algn="l"/>
              </a:tabLst>
              <a:defRPr>
                <a:solidFill>
                  <a:schemeClr val="tx1"/>
                </a:solidFill>
                <a:latin typeface="Calibri" pitchFamily="34" charset="0"/>
              </a:defRPr>
            </a:lvl5pPr>
            <a:lvl6pPr marL="2514600" indent="-228600" fontAlgn="base">
              <a:spcBef>
                <a:spcPct val="0"/>
              </a:spcBef>
              <a:spcAft>
                <a:spcPct val="0"/>
              </a:spcAft>
              <a:tabLst>
                <a:tab pos="1878013" algn="l"/>
              </a:tabLst>
              <a:defRPr>
                <a:solidFill>
                  <a:schemeClr val="tx1"/>
                </a:solidFill>
                <a:latin typeface="Calibri" pitchFamily="34" charset="0"/>
              </a:defRPr>
            </a:lvl6pPr>
            <a:lvl7pPr marL="2971800" indent="-228600" fontAlgn="base">
              <a:spcBef>
                <a:spcPct val="0"/>
              </a:spcBef>
              <a:spcAft>
                <a:spcPct val="0"/>
              </a:spcAft>
              <a:tabLst>
                <a:tab pos="1878013" algn="l"/>
              </a:tabLst>
              <a:defRPr>
                <a:solidFill>
                  <a:schemeClr val="tx1"/>
                </a:solidFill>
                <a:latin typeface="Calibri" pitchFamily="34" charset="0"/>
              </a:defRPr>
            </a:lvl7pPr>
            <a:lvl8pPr marL="3429000" indent="-228600" fontAlgn="base">
              <a:spcBef>
                <a:spcPct val="0"/>
              </a:spcBef>
              <a:spcAft>
                <a:spcPct val="0"/>
              </a:spcAft>
              <a:tabLst>
                <a:tab pos="1878013" algn="l"/>
              </a:tabLst>
              <a:defRPr>
                <a:solidFill>
                  <a:schemeClr val="tx1"/>
                </a:solidFill>
                <a:latin typeface="Calibri" pitchFamily="34" charset="0"/>
              </a:defRPr>
            </a:lvl8pPr>
            <a:lvl9pPr marL="3886200" indent="-228600" fontAlgn="base">
              <a:spcBef>
                <a:spcPct val="0"/>
              </a:spcBef>
              <a:spcAft>
                <a:spcPct val="0"/>
              </a:spcAft>
              <a:tabLst>
                <a:tab pos="1878013" algn="l"/>
              </a:tabLst>
              <a:defRPr>
                <a:solidFill>
                  <a:schemeClr val="tx1"/>
                </a:solidFill>
                <a:latin typeface="Calibri" pitchFamily="34" charset="0"/>
              </a:defRPr>
            </a:lvl9pPr>
          </a:lstStyle>
          <a:p>
            <a:pPr marL="0" algn="ctr">
              <a:lnSpc>
                <a:spcPct val="103000"/>
              </a:lnSpc>
              <a:buSzPct val="100000"/>
            </a:pPr>
            <a:r>
              <a:rPr lang="es-US" sz="2100" b="1" baseline="2000" dirty="0" smtClean="0">
                <a:solidFill>
                  <a:srgbClr val="FFFFFF"/>
                </a:solidFill>
                <a:latin typeface="Trebuchet MS" pitchFamily="34" charset="0"/>
                <a:ea typeface="Trebuchet MS" pitchFamily="34" charset="0"/>
                <a:cs typeface="Trebuchet MS" pitchFamily="34" charset="0"/>
                <a:sym typeface="Calibri" pitchFamily="34" charset="0"/>
              </a:rPr>
              <a:t>Las faltas </a:t>
            </a:r>
            <a:br>
              <a:rPr lang="es-US" sz="2100" b="1" baseline="20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se suman</a:t>
            </a:r>
            <a:endParaRPr lang="es-US" sz="1400" b="1"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5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5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765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Qué no funcionó</a:t>
            </a:r>
          </a:p>
        </p:txBody>
      </p:sp>
      <p:sp>
        <p:nvSpPr>
          <p:cNvPr id="27655" name="object 7"/>
          <p:cNvSpPr>
            <a:spLocks noChangeArrowheads="1"/>
          </p:cNvSpPr>
          <p:nvPr/>
        </p:nvSpPr>
        <p:spPr bwMode="auto">
          <a:xfrm>
            <a:off x="4557713" y="1846263"/>
            <a:ext cx="4259262" cy="14890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5943599" y="2066151"/>
            <a:ext cx="2809875"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“Es un mensaje negativo”.</a:t>
            </a:r>
            <a:endParaRPr lang="es-US"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7657" name="object 9"/>
          <p:cNvSpPr>
            <a:spLocks/>
          </p:cNvSpPr>
          <p:nvPr/>
        </p:nvSpPr>
        <p:spPr bwMode="auto">
          <a:xfrm>
            <a:off x="4560888" y="2967038"/>
            <a:ext cx="4327525" cy="773112"/>
          </a:xfrm>
          <a:custGeom>
            <a:avLst/>
            <a:gdLst>
              <a:gd name="T0" fmla="*/ 4327017 w 4327525"/>
              <a:gd name="T1" fmla="*/ 644144 h 773429"/>
              <a:gd name="T2" fmla="*/ 1317117 w 4327525"/>
              <a:gd name="T3" fmla="*/ 644144 h 773429"/>
              <a:gd name="T4" fmla="*/ 1327237 w 4327525"/>
              <a:gd name="T5" fmla="*/ 694269 h 773429"/>
              <a:gd name="T6" fmla="*/ 1354836 w 4327525"/>
              <a:gd name="T7" fmla="*/ 735203 h 773429"/>
              <a:gd name="T8" fmla="*/ 1395769 w 4327525"/>
              <a:gd name="T9" fmla="*/ 762801 h 773429"/>
              <a:gd name="T10" fmla="*/ 1445895 w 4327525"/>
              <a:gd name="T11" fmla="*/ 772922 h 773429"/>
              <a:gd name="T12" fmla="*/ 4198112 w 4327525"/>
              <a:gd name="T13" fmla="*/ 772922 h 773429"/>
              <a:gd name="T14" fmla="*/ 4248310 w 4327525"/>
              <a:gd name="T15" fmla="*/ 762801 h 773429"/>
              <a:gd name="T16" fmla="*/ 4289282 w 4327525"/>
              <a:gd name="T17" fmla="*/ 735203 h 773429"/>
              <a:gd name="T18" fmla="*/ 4316894 w 4327525"/>
              <a:gd name="T19" fmla="*/ 694269 h 773429"/>
              <a:gd name="T20" fmla="*/ 4327017 w 4327525"/>
              <a:gd name="T21" fmla="*/ 644144 h 773429"/>
              <a:gd name="T22" fmla="*/ 4198112 w 4327525"/>
              <a:gd name="T23" fmla="*/ 0 h 773429"/>
              <a:gd name="T24" fmla="*/ 1445895 w 4327525"/>
              <a:gd name="T25" fmla="*/ 0 h 773429"/>
              <a:gd name="T26" fmla="*/ 1395769 w 4327525"/>
              <a:gd name="T27" fmla="*/ 10122 h 773429"/>
              <a:gd name="T28" fmla="*/ 1354836 w 4327525"/>
              <a:gd name="T29" fmla="*/ 37734 h 773429"/>
              <a:gd name="T30" fmla="*/ 1327237 w 4327525"/>
              <a:gd name="T31" fmla="*/ 78706 h 773429"/>
              <a:gd name="T32" fmla="*/ 1317117 w 4327525"/>
              <a:gd name="T33" fmla="*/ 128905 h 773429"/>
              <a:gd name="T34" fmla="*/ 1317117 w 4327525"/>
              <a:gd name="T35" fmla="*/ 450850 h 773429"/>
              <a:gd name="T36" fmla="*/ 0 w 4327525"/>
              <a:gd name="T37" fmla="*/ 749808 h 773429"/>
              <a:gd name="T38" fmla="*/ 1317117 w 4327525"/>
              <a:gd name="T39" fmla="*/ 644144 h 773429"/>
              <a:gd name="T40" fmla="*/ 4327017 w 4327525"/>
              <a:gd name="T41" fmla="*/ 644144 h 773429"/>
              <a:gd name="T42" fmla="*/ 4327017 w 4327525"/>
              <a:gd name="T43" fmla="*/ 128905 h 773429"/>
              <a:gd name="T44" fmla="*/ 4316894 w 4327525"/>
              <a:gd name="T45" fmla="*/ 78706 h 773429"/>
              <a:gd name="T46" fmla="*/ 4289282 w 4327525"/>
              <a:gd name="T47" fmla="*/ 37734 h 773429"/>
              <a:gd name="T48" fmla="*/ 4248310 w 4327525"/>
              <a:gd name="T49" fmla="*/ 10122 h 773429"/>
              <a:gd name="T50" fmla="*/ 4198112 w 4327525"/>
              <a:gd name="T51" fmla="*/ 0 h 773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27525" h="773429">
                <a:moveTo>
                  <a:pt x="4327017" y="644144"/>
                </a:moveTo>
                <a:lnTo>
                  <a:pt x="1317117" y="644144"/>
                </a:lnTo>
                <a:lnTo>
                  <a:pt x="1327237" y="694269"/>
                </a:lnTo>
                <a:lnTo>
                  <a:pt x="1354836" y="735203"/>
                </a:lnTo>
                <a:lnTo>
                  <a:pt x="1395769" y="762801"/>
                </a:lnTo>
                <a:lnTo>
                  <a:pt x="1445895" y="772922"/>
                </a:lnTo>
                <a:lnTo>
                  <a:pt x="4198112" y="772922"/>
                </a:lnTo>
                <a:lnTo>
                  <a:pt x="4248310" y="762801"/>
                </a:lnTo>
                <a:lnTo>
                  <a:pt x="4289282" y="735203"/>
                </a:lnTo>
                <a:lnTo>
                  <a:pt x="4316894" y="694269"/>
                </a:lnTo>
                <a:lnTo>
                  <a:pt x="4327017" y="644144"/>
                </a:lnTo>
                <a:close/>
              </a:path>
              <a:path w="4327525" h="773429">
                <a:moveTo>
                  <a:pt x="4198112" y="0"/>
                </a:moveTo>
                <a:lnTo>
                  <a:pt x="1445895" y="0"/>
                </a:lnTo>
                <a:lnTo>
                  <a:pt x="1395769" y="10122"/>
                </a:lnTo>
                <a:lnTo>
                  <a:pt x="1354836" y="37734"/>
                </a:lnTo>
                <a:lnTo>
                  <a:pt x="1327237" y="78706"/>
                </a:lnTo>
                <a:lnTo>
                  <a:pt x="1317117" y="128905"/>
                </a:lnTo>
                <a:lnTo>
                  <a:pt x="1317117" y="450850"/>
                </a:lnTo>
                <a:lnTo>
                  <a:pt x="0" y="749808"/>
                </a:lnTo>
                <a:lnTo>
                  <a:pt x="1317117" y="644144"/>
                </a:lnTo>
                <a:lnTo>
                  <a:pt x="4327017" y="644144"/>
                </a:lnTo>
                <a:lnTo>
                  <a:pt x="4327017" y="128905"/>
                </a:lnTo>
                <a:lnTo>
                  <a:pt x="4316894" y="78706"/>
                </a:lnTo>
                <a:lnTo>
                  <a:pt x="4289282" y="37734"/>
                </a:lnTo>
                <a:lnTo>
                  <a:pt x="4248310" y="10122"/>
                </a:lnTo>
                <a:lnTo>
                  <a:pt x="4198112"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58" name="object 10"/>
          <p:cNvSpPr>
            <a:spLocks/>
          </p:cNvSpPr>
          <p:nvPr/>
        </p:nvSpPr>
        <p:spPr bwMode="auto">
          <a:xfrm>
            <a:off x="4570413" y="3806825"/>
            <a:ext cx="4318000" cy="828675"/>
          </a:xfrm>
          <a:custGeom>
            <a:avLst/>
            <a:gdLst>
              <a:gd name="T0" fmla="*/ 0 w 4317365"/>
              <a:gd name="T1" fmla="*/ 0 h 829310"/>
              <a:gd name="T2" fmla="*/ 1448815 w 4317365"/>
              <a:gd name="T3" fmla="*/ 377850 h 829310"/>
              <a:gd name="T4" fmla="*/ 1448815 w 4317365"/>
              <a:gd name="T5" fmla="*/ 699884 h 829310"/>
              <a:gd name="T6" fmla="*/ 1458936 w 4317365"/>
              <a:gd name="T7" fmla="*/ 750026 h 829310"/>
              <a:gd name="T8" fmla="*/ 1486535 w 4317365"/>
              <a:gd name="T9" fmla="*/ 790971 h 829310"/>
              <a:gd name="T10" fmla="*/ 1527468 w 4317365"/>
              <a:gd name="T11" fmla="*/ 818577 h 829310"/>
              <a:gd name="T12" fmla="*/ 1577593 w 4317365"/>
              <a:gd name="T13" fmla="*/ 828700 h 829310"/>
              <a:gd name="T14" fmla="*/ 4188333 w 4317365"/>
              <a:gd name="T15" fmla="*/ 828700 h 829310"/>
              <a:gd name="T16" fmla="*/ 4238531 w 4317365"/>
              <a:gd name="T17" fmla="*/ 818577 h 829310"/>
              <a:gd name="T18" fmla="*/ 4279503 w 4317365"/>
              <a:gd name="T19" fmla="*/ 790971 h 829310"/>
              <a:gd name="T20" fmla="*/ 4307115 w 4317365"/>
              <a:gd name="T21" fmla="*/ 750026 h 829310"/>
              <a:gd name="T22" fmla="*/ 4317238 w 4317365"/>
              <a:gd name="T23" fmla="*/ 699884 h 829310"/>
              <a:gd name="T24" fmla="*/ 4317238 w 4317365"/>
              <a:gd name="T25" fmla="*/ 184632 h 829310"/>
              <a:gd name="T26" fmla="*/ 1448815 w 4317365"/>
              <a:gd name="T27" fmla="*/ 184632 h 829310"/>
              <a:gd name="T28" fmla="*/ 0 w 4317365"/>
              <a:gd name="T29" fmla="*/ 0 h 829310"/>
              <a:gd name="T30" fmla="*/ 4188333 w 4317365"/>
              <a:gd name="T31" fmla="*/ 55880 h 829310"/>
              <a:gd name="T32" fmla="*/ 1577593 w 4317365"/>
              <a:gd name="T33" fmla="*/ 55880 h 829310"/>
              <a:gd name="T34" fmla="*/ 1527468 w 4317365"/>
              <a:gd name="T35" fmla="*/ 65992 h 829310"/>
              <a:gd name="T36" fmla="*/ 1486535 w 4317365"/>
              <a:gd name="T37" fmla="*/ 93576 h 829310"/>
              <a:gd name="T38" fmla="*/ 1458936 w 4317365"/>
              <a:gd name="T39" fmla="*/ 134500 h 829310"/>
              <a:gd name="T40" fmla="*/ 1448815 w 4317365"/>
              <a:gd name="T41" fmla="*/ 184632 h 829310"/>
              <a:gd name="T42" fmla="*/ 4317238 w 4317365"/>
              <a:gd name="T43" fmla="*/ 184632 h 829310"/>
              <a:gd name="T44" fmla="*/ 4307115 w 4317365"/>
              <a:gd name="T45" fmla="*/ 134500 h 829310"/>
              <a:gd name="T46" fmla="*/ 4279503 w 4317365"/>
              <a:gd name="T47" fmla="*/ 93576 h 829310"/>
              <a:gd name="T48" fmla="*/ 4238531 w 4317365"/>
              <a:gd name="T49" fmla="*/ 65992 h 829310"/>
              <a:gd name="T50" fmla="*/ 4188333 w 4317365"/>
              <a:gd name="T51" fmla="*/ 55880 h 829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17365" h="829310">
                <a:moveTo>
                  <a:pt x="0" y="0"/>
                </a:moveTo>
                <a:lnTo>
                  <a:pt x="1448815" y="377850"/>
                </a:lnTo>
                <a:lnTo>
                  <a:pt x="1448815" y="699884"/>
                </a:lnTo>
                <a:lnTo>
                  <a:pt x="1458936" y="750026"/>
                </a:lnTo>
                <a:lnTo>
                  <a:pt x="1486535" y="790971"/>
                </a:lnTo>
                <a:lnTo>
                  <a:pt x="1527468" y="818577"/>
                </a:lnTo>
                <a:lnTo>
                  <a:pt x="1577593" y="828700"/>
                </a:lnTo>
                <a:lnTo>
                  <a:pt x="4188333" y="828700"/>
                </a:lnTo>
                <a:lnTo>
                  <a:pt x="4238531" y="818577"/>
                </a:lnTo>
                <a:lnTo>
                  <a:pt x="4279503" y="790971"/>
                </a:lnTo>
                <a:lnTo>
                  <a:pt x="4307115" y="750026"/>
                </a:lnTo>
                <a:lnTo>
                  <a:pt x="4317238" y="699884"/>
                </a:lnTo>
                <a:lnTo>
                  <a:pt x="4317238" y="184632"/>
                </a:lnTo>
                <a:lnTo>
                  <a:pt x="1448815" y="184632"/>
                </a:lnTo>
                <a:lnTo>
                  <a:pt x="0" y="0"/>
                </a:lnTo>
                <a:close/>
              </a:path>
              <a:path w="4317365" h="829310">
                <a:moveTo>
                  <a:pt x="4188333" y="55880"/>
                </a:moveTo>
                <a:lnTo>
                  <a:pt x="1577593" y="55880"/>
                </a:lnTo>
                <a:lnTo>
                  <a:pt x="1527468" y="65992"/>
                </a:lnTo>
                <a:lnTo>
                  <a:pt x="1486535" y="93576"/>
                </a:lnTo>
                <a:lnTo>
                  <a:pt x="1458936" y="134500"/>
                </a:lnTo>
                <a:lnTo>
                  <a:pt x="1448815" y="184632"/>
                </a:lnTo>
                <a:lnTo>
                  <a:pt x="4317238" y="184632"/>
                </a:lnTo>
                <a:lnTo>
                  <a:pt x="4307115" y="134500"/>
                </a:lnTo>
                <a:lnTo>
                  <a:pt x="4279503" y="93576"/>
                </a:lnTo>
                <a:lnTo>
                  <a:pt x="4238531" y="65992"/>
                </a:lnTo>
                <a:lnTo>
                  <a:pt x="4188333" y="5588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1" name="object 11"/>
          <p:cNvSpPr txBox="1"/>
          <p:nvPr/>
        </p:nvSpPr>
        <p:spPr>
          <a:xfrm>
            <a:off x="6161087" y="3898181"/>
            <a:ext cx="2592387" cy="730969"/>
          </a:xfrm>
          <a:prstGeom prst="rect">
            <a:avLst/>
          </a:prstGeom>
        </p:spPr>
        <p:txBody>
          <a:bodyPr lIns="0" tIns="0" rIns="0" bIns="0">
            <a:spAutoFit/>
          </a:bodyPr>
          <a:lstStyle>
            <a:lvl1pPr marL="1270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900"/>
              </a:lnSpc>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“No está bien </a:t>
            </a:r>
            <a:br>
              <a:rPr lang="es-US" i="1" dirty="0" smtClean="0">
                <a:solidFill>
                  <a:srgbClr val="FFFFFF"/>
                </a:solidFill>
                <a:latin typeface="Trebuchet MS" pitchFamily="34" charset="0"/>
                <a:ea typeface="Trebuchet MS" pitchFamily="34" charset="0"/>
                <a:cs typeface="Trebuchet MS" pitchFamily="34" charset="0"/>
                <a:sym typeface="Calibri" pitchFamily="34" charset="0"/>
              </a:rPr>
            </a:br>
            <a:r>
              <a:rPr lang="es-US" i="1" dirty="0" smtClean="0">
                <a:solidFill>
                  <a:srgbClr val="FFFFFF"/>
                </a:solidFill>
                <a:latin typeface="Trebuchet MS" pitchFamily="34" charset="0"/>
                <a:ea typeface="Trebuchet MS" pitchFamily="34" charset="0"/>
                <a:cs typeface="Trebuchet MS" pitchFamily="34" charset="0"/>
                <a:sym typeface="Calibri" pitchFamily="34" charset="0"/>
              </a:rPr>
              <a:t>enviar a los niños</a:t>
            </a:r>
          </a:p>
          <a:p>
            <a:pPr marL="0" algn="ctr">
              <a:lnSpc>
                <a:spcPts val="1900"/>
              </a:lnSpc>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enfermos a la escuela”.</a:t>
            </a:r>
            <a:endParaRPr lang="es-US"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7660" name="object 12"/>
          <p:cNvSpPr>
            <a:spLocks noChangeArrowheads="1"/>
          </p:cNvSpPr>
          <p:nvPr/>
        </p:nvSpPr>
        <p:spPr bwMode="auto">
          <a:xfrm>
            <a:off x="4614863" y="771525"/>
            <a:ext cx="4202112" cy="773113"/>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3" name="object 13"/>
          <p:cNvSpPr txBox="1"/>
          <p:nvPr/>
        </p:nvSpPr>
        <p:spPr>
          <a:xfrm>
            <a:off x="6240463" y="1014413"/>
            <a:ext cx="2209800" cy="28575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“Es sentido común”.</a:t>
            </a:r>
            <a:endParaRPr lang="es-US"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7662" name="object 14"/>
          <p:cNvSpPr>
            <a:spLocks/>
          </p:cNvSpPr>
          <p:nvPr/>
        </p:nvSpPr>
        <p:spPr bwMode="auto">
          <a:xfrm>
            <a:off x="304800" y="3457575"/>
            <a:ext cx="4354513" cy="1177925"/>
          </a:xfrm>
          <a:custGeom>
            <a:avLst/>
            <a:gdLst>
              <a:gd name="T0" fmla="*/ 4157979 w 4354830"/>
              <a:gd name="T1" fmla="*/ 0 h 1177925"/>
              <a:gd name="T2" fmla="*/ 196253 w 4354830"/>
              <a:gd name="T3" fmla="*/ 0 h 1177925"/>
              <a:gd name="T4" fmla="*/ 151251 w 4354830"/>
              <a:gd name="T5" fmla="*/ 5184 h 1177925"/>
              <a:gd name="T6" fmla="*/ 109942 w 4354830"/>
              <a:gd name="T7" fmla="*/ 19949 h 1177925"/>
              <a:gd name="T8" fmla="*/ 73503 w 4354830"/>
              <a:gd name="T9" fmla="*/ 43117 h 1177925"/>
              <a:gd name="T10" fmla="*/ 43112 w 4354830"/>
              <a:gd name="T11" fmla="*/ 73507 h 1177925"/>
              <a:gd name="T12" fmla="*/ 19946 w 4354830"/>
              <a:gd name="T13" fmla="*/ 109940 h 1177925"/>
              <a:gd name="T14" fmla="*/ 5182 w 4354830"/>
              <a:gd name="T15" fmla="*/ 151235 h 1177925"/>
              <a:gd name="T16" fmla="*/ 0 w 4354830"/>
              <a:gd name="T17" fmla="*/ 196214 h 1177925"/>
              <a:gd name="T18" fmla="*/ 0 w 4354830"/>
              <a:gd name="T19" fmla="*/ 981201 h 1177925"/>
              <a:gd name="T20" fmla="*/ 5182 w 4354830"/>
              <a:gd name="T21" fmla="*/ 1026198 h 1177925"/>
              <a:gd name="T22" fmla="*/ 19946 w 4354830"/>
              <a:gd name="T23" fmla="*/ 1067504 h 1177925"/>
              <a:gd name="T24" fmla="*/ 43112 w 4354830"/>
              <a:gd name="T25" fmla="*/ 1103940 h 1177925"/>
              <a:gd name="T26" fmla="*/ 73503 w 4354830"/>
              <a:gd name="T27" fmla="*/ 1134330 h 1177925"/>
              <a:gd name="T28" fmla="*/ 109942 w 4354830"/>
              <a:gd name="T29" fmla="*/ 1157496 h 1177925"/>
              <a:gd name="T30" fmla="*/ 151251 w 4354830"/>
              <a:gd name="T31" fmla="*/ 1172259 h 1177925"/>
              <a:gd name="T32" fmla="*/ 196253 w 4354830"/>
              <a:gd name="T33" fmla="*/ 1177442 h 1177925"/>
              <a:gd name="T34" fmla="*/ 4157979 w 4354830"/>
              <a:gd name="T35" fmla="*/ 1177442 h 1177925"/>
              <a:gd name="T36" fmla="*/ 4203006 w 4354830"/>
              <a:gd name="T37" fmla="*/ 1172259 h 1177925"/>
              <a:gd name="T38" fmla="*/ 4244335 w 4354830"/>
              <a:gd name="T39" fmla="*/ 1157496 h 1177925"/>
              <a:gd name="T40" fmla="*/ 4280790 w 4354830"/>
              <a:gd name="T41" fmla="*/ 1134330 h 1177925"/>
              <a:gd name="T42" fmla="*/ 4311194 w 4354830"/>
              <a:gd name="T43" fmla="*/ 1103940 h 1177925"/>
              <a:gd name="T44" fmla="*/ 4334369 w 4354830"/>
              <a:gd name="T45" fmla="*/ 1067504 h 1177925"/>
              <a:gd name="T46" fmla="*/ 4349137 w 4354830"/>
              <a:gd name="T47" fmla="*/ 1026198 h 1177925"/>
              <a:gd name="T48" fmla="*/ 4354322 w 4354830"/>
              <a:gd name="T49" fmla="*/ 981201 h 1177925"/>
              <a:gd name="T50" fmla="*/ 4354322 w 4354830"/>
              <a:gd name="T51" fmla="*/ 196214 h 1177925"/>
              <a:gd name="T52" fmla="*/ 4349137 w 4354830"/>
              <a:gd name="T53" fmla="*/ 151235 h 1177925"/>
              <a:gd name="T54" fmla="*/ 4334369 w 4354830"/>
              <a:gd name="T55" fmla="*/ 109940 h 1177925"/>
              <a:gd name="T56" fmla="*/ 4311194 w 4354830"/>
              <a:gd name="T57" fmla="*/ 73507 h 1177925"/>
              <a:gd name="T58" fmla="*/ 4280790 w 4354830"/>
              <a:gd name="T59" fmla="*/ 43117 h 1177925"/>
              <a:gd name="T60" fmla="*/ 4244335 w 4354830"/>
              <a:gd name="T61" fmla="*/ 19949 h 1177925"/>
              <a:gd name="T62" fmla="*/ 4203006 w 4354830"/>
              <a:gd name="T63" fmla="*/ 5184 h 1177925"/>
              <a:gd name="T64" fmla="*/ 4157979 w 4354830"/>
              <a:gd name="T65" fmla="*/ 0 h 1177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4830" h="1177925">
                <a:moveTo>
                  <a:pt x="4157979" y="0"/>
                </a:moveTo>
                <a:lnTo>
                  <a:pt x="196253" y="0"/>
                </a:lnTo>
                <a:lnTo>
                  <a:pt x="151251" y="5184"/>
                </a:lnTo>
                <a:lnTo>
                  <a:pt x="109942" y="19949"/>
                </a:lnTo>
                <a:lnTo>
                  <a:pt x="73503" y="43117"/>
                </a:lnTo>
                <a:lnTo>
                  <a:pt x="43112" y="73507"/>
                </a:lnTo>
                <a:lnTo>
                  <a:pt x="19946" y="109940"/>
                </a:lnTo>
                <a:lnTo>
                  <a:pt x="5182" y="151235"/>
                </a:lnTo>
                <a:lnTo>
                  <a:pt x="0" y="196214"/>
                </a:lnTo>
                <a:lnTo>
                  <a:pt x="0" y="981201"/>
                </a:lnTo>
                <a:lnTo>
                  <a:pt x="5182" y="1026198"/>
                </a:lnTo>
                <a:lnTo>
                  <a:pt x="19946" y="1067504"/>
                </a:lnTo>
                <a:lnTo>
                  <a:pt x="43112" y="1103940"/>
                </a:lnTo>
                <a:lnTo>
                  <a:pt x="73503" y="1134330"/>
                </a:lnTo>
                <a:lnTo>
                  <a:pt x="109942" y="1157496"/>
                </a:lnTo>
                <a:lnTo>
                  <a:pt x="151251" y="1172259"/>
                </a:lnTo>
                <a:lnTo>
                  <a:pt x="196253" y="1177442"/>
                </a:lnTo>
                <a:lnTo>
                  <a:pt x="4157979" y="1177442"/>
                </a:lnTo>
                <a:lnTo>
                  <a:pt x="4203006" y="1172259"/>
                </a:lnTo>
                <a:lnTo>
                  <a:pt x="4244335" y="1157496"/>
                </a:lnTo>
                <a:lnTo>
                  <a:pt x="4280790" y="1134330"/>
                </a:lnTo>
                <a:lnTo>
                  <a:pt x="4311194" y="1103940"/>
                </a:lnTo>
                <a:lnTo>
                  <a:pt x="4334369" y="1067504"/>
                </a:lnTo>
                <a:lnTo>
                  <a:pt x="4349137" y="1026198"/>
                </a:lnTo>
                <a:lnTo>
                  <a:pt x="4354322" y="981201"/>
                </a:lnTo>
                <a:lnTo>
                  <a:pt x="4354322" y="196214"/>
                </a:lnTo>
                <a:lnTo>
                  <a:pt x="4349137" y="151235"/>
                </a:lnTo>
                <a:lnTo>
                  <a:pt x="4334369" y="109940"/>
                </a:lnTo>
                <a:lnTo>
                  <a:pt x="4311194" y="73507"/>
                </a:lnTo>
                <a:lnTo>
                  <a:pt x="4280790" y="43117"/>
                </a:lnTo>
                <a:lnTo>
                  <a:pt x="4244335" y="19949"/>
                </a:lnTo>
                <a:lnTo>
                  <a:pt x="4203006" y="5184"/>
                </a:lnTo>
                <a:lnTo>
                  <a:pt x="4157979" y="0"/>
                </a:lnTo>
                <a:close/>
              </a:path>
            </a:pathLst>
          </a:custGeom>
          <a:solidFill>
            <a:srgbClr val="007978"/>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63" name="object 15"/>
          <p:cNvSpPr>
            <a:spLocks/>
          </p:cNvSpPr>
          <p:nvPr/>
        </p:nvSpPr>
        <p:spPr bwMode="auto">
          <a:xfrm>
            <a:off x="293688" y="2384425"/>
            <a:ext cx="4300537" cy="969963"/>
          </a:xfrm>
          <a:custGeom>
            <a:avLst/>
            <a:gdLst>
              <a:gd name="T0" fmla="*/ 4138269 w 4300220"/>
              <a:gd name="T1" fmla="*/ 0 h 969645"/>
              <a:gd name="T2" fmla="*/ 161544 w 4300220"/>
              <a:gd name="T3" fmla="*/ 0 h 969645"/>
              <a:gd name="T4" fmla="*/ 118599 w 4300220"/>
              <a:gd name="T5" fmla="*/ 5774 h 969645"/>
              <a:gd name="T6" fmla="*/ 80009 w 4300220"/>
              <a:gd name="T7" fmla="*/ 22069 h 969645"/>
              <a:gd name="T8" fmla="*/ 47315 w 4300220"/>
              <a:gd name="T9" fmla="*/ 47339 h 969645"/>
              <a:gd name="T10" fmla="*/ 22055 w 4300220"/>
              <a:gd name="T11" fmla="*/ 80038 h 969645"/>
              <a:gd name="T12" fmla="*/ 5770 w 4300220"/>
              <a:gd name="T13" fmla="*/ 118621 h 969645"/>
              <a:gd name="T14" fmla="*/ 0 w 4300220"/>
              <a:gd name="T15" fmla="*/ 161544 h 969645"/>
              <a:gd name="T16" fmla="*/ 0 w 4300220"/>
              <a:gd name="T17" fmla="*/ 807719 h 969645"/>
              <a:gd name="T18" fmla="*/ 5770 w 4300220"/>
              <a:gd name="T19" fmla="*/ 850686 h 969645"/>
              <a:gd name="T20" fmla="*/ 22055 w 4300220"/>
              <a:gd name="T21" fmla="*/ 889282 h 969645"/>
              <a:gd name="T22" fmla="*/ 47315 w 4300220"/>
              <a:gd name="T23" fmla="*/ 921972 h 969645"/>
              <a:gd name="T24" fmla="*/ 80010 w 4300220"/>
              <a:gd name="T25" fmla="*/ 947222 h 969645"/>
              <a:gd name="T26" fmla="*/ 118599 w 4300220"/>
              <a:gd name="T27" fmla="*/ 963497 h 969645"/>
              <a:gd name="T28" fmla="*/ 161544 w 4300220"/>
              <a:gd name="T29" fmla="*/ 969263 h 969645"/>
              <a:gd name="T30" fmla="*/ 4138269 w 4300220"/>
              <a:gd name="T31" fmla="*/ 969263 h 969645"/>
              <a:gd name="T32" fmla="*/ 4181236 w 4300220"/>
              <a:gd name="T33" fmla="*/ 963497 h 969645"/>
              <a:gd name="T34" fmla="*/ 4219831 w 4300220"/>
              <a:gd name="T35" fmla="*/ 947222 h 969645"/>
              <a:gd name="T36" fmla="*/ 4252521 w 4300220"/>
              <a:gd name="T37" fmla="*/ 921972 h 969645"/>
              <a:gd name="T38" fmla="*/ 4277772 w 4300220"/>
              <a:gd name="T39" fmla="*/ 889282 h 969645"/>
              <a:gd name="T40" fmla="*/ 4294047 w 4300220"/>
              <a:gd name="T41" fmla="*/ 850686 h 969645"/>
              <a:gd name="T42" fmla="*/ 4299813 w 4300220"/>
              <a:gd name="T43" fmla="*/ 807719 h 969645"/>
              <a:gd name="T44" fmla="*/ 4299813 w 4300220"/>
              <a:gd name="T45" fmla="*/ 161544 h 969645"/>
              <a:gd name="T46" fmla="*/ 4294047 w 4300220"/>
              <a:gd name="T47" fmla="*/ 118621 h 969645"/>
              <a:gd name="T48" fmla="*/ 4277772 w 4300220"/>
              <a:gd name="T49" fmla="*/ 80038 h 969645"/>
              <a:gd name="T50" fmla="*/ 4252521 w 4300220"/>
              <a:gd name="T51" fmla="*/ 47339 h 969645"/>
              <a:gd name="T52" fmla="*/ 4219831 w 4300220"/>
              <a:gd name="T53" fmla="*/ 22069 h 969645"/>
              <a:gd name="T54" fmla="*/ 4181236 w 4300220"/>
              <a:gd name="T55" fmla="*/ 5774 h 969645"/>
              <a:gd name="T56" fmla="*/ 4138269 w 4300220"/>
              <a:gd name="T57" fmla="*/ 0 h 969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00220" h="969645">
                <a:moveTo>
                  <a:pt x="4138269" y="0"/>
                </a:moveTo>
                <a:lnTo>
                  <a:pt x="161544" y="0"/>
                </a:lnTo>
                <a:lnTo>
                  <a:pt x="118599" y="5774"/>
                </a:lnTo>
                <a:lnTo>
                  <a:pt x="80009" y="22069"/>
                </a:lnTo>
                <a:lnTo>
                  <a:pt x="47315" y="47339"/>
                </a:lnTo>
                <a:lnTo>
                  <a:pt x="22055" y="80038"/>
                </a:lnTo>
                <a:lnTo>
                  <a:pt x="5770" y="118621"/>
                </a:lnTo>
                <a:lnTo>
                  <a:pt x="0" y="161544"/>
                </a:lnTo>
                <a:lnTo>
                  <a:pt x="0" y="807719"/>
                </a:lnTo>
                <a:lnTo>
                  <a:pt x="5770" y="850686"/>
                </a:lnTo>
                <a:lnTo>
                  <a:pt x="22055" y="889282"/>
                </a:lnTo>
                <a:lnTo>
                  <a:pt x="47315" y="921972"/>
                </a:lnTo>
                <a:lnTo>
                  <a:pt x="80010" y="947222"/>
                </a:lnTo>
                <a:lnTo>
                  <a:pt x="118599" y="963497"/>
                </a:lnTo>
                <a:lnTo>
                  <a:pt x="161544" y="969263"/>
                </a:lnTo>
                <a:lnTo>
                  <a:pt x="4138269" y="969263"/>
                </a:lnTo>
                <a:lnTo>
                  <a:pt x="4181236" y="963497"/>
                </a:lnTo>
                <a:lnTo>
                  <a:pt x="4219831" y="947222"/>
                </a:lnTo>
                <a:lnTo>
                  <a:pt x="4252521" y="921972"/>
                </a:lnTo>
                <a:lnTo>
                  <a:pt x="4277772" y="889282"/>
                </a:lnTo>
                <a:lnTo>
                  <a:pt x="4294047" y="850686"/>
                </a:lnTo>
                <a:lnTo>
                  <a:pt x="4299813" y="807719"/>
                </a:lnTo>
                <a:lnTo>
                  <a:pt x="4299813" y="161544"/>
                </a:lnTo>
                <a:lnTo>
                  <a:pt x="4294047" y="118621"/>
                </a:lnTo>
                <a:lnTo>
                  <a:pt x="4277772" y="80038"/>
                </a:lnTo>
                <a:lnTo>
                  <a:pt x="4252521" y="47339"/>
                </a:lnTo>
                <a:lnTo>
                  <a:pt x="4219831" y="22069"/>
                </a:lnTo>
                <a:lnTo>
                  <a:pt x="4181236" y="5774"/>
                </a:lnTo>
                <a:lnTo>
                  <a:pt x="4138269"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64" name="object 16"/>
          <p:cNvSpPr>
            <a:spLocks/>
          </p:cNvSpPr>
          <p:nvPr/>
        </p:nvSpPr>
        <p:spPr bwMode="auto">
          <a:xfrm>
            <a:off x="282575" y="663575"/>
            <a:ext cx="4344988" cy="773113"/>
          </a:xfrm>
          <a:custGeom>
            <a:avLst/>
            <a:gdLst>
              <a:gd name="T0" fmla="*/ 4214545 w 4344035"/>
              <a:gd name="T1" fmla="*/ 0 h 773430"/>
              <a:gd name="T2" fmla="*/ 128816 w 4344035"/>
              <a:gd name="T3" fmla="*/ 0 h 773430"/>
              <a:gd name="T4" fmla="*/ 78674 w 4344035"/>
              <a:gd name="T5" fmla="*/ 10120 h 773430"/>
              <a:gd name="T6" fmla="*/ 37728 w 4344035"/>
              <a:gd name="T7" fmla="*/ 37718 h 773430"/>
              <a:gd name="T8" fmla="*/ 10122 w 4344035"/>
              <a:gd name="T9" fmla="*/ 78652 h 773430"/>
              <a:gd name="T10" fmla="*/ 0 w 4344035"/>
              <a:gd name="T11" fmla="*/ 128777 h 773430"/>
              <a:gd name="T12" fmla="*/ 0 w 4344035"/>
              <a:gd name="T13" fmla="*/ 644016 h 773430"/>
              <a:gd name="T14" fmla="*/ 10122 w 4344035"/>
              <a:gd name="T15" fmla="*/ 694162 h 773430"/>
              <a:gd name="T16" fmla="*/ 37728 w 4344035"/>
              <a:gd name="T17" fmla="*/ 735139 h 773430"/>
              <a:gd name="T18" fmla="*/ 78674 w 4344035"/>
              <a:gd name="T19" fmla="*/ 762781 h 773430"/>
              <a:gd name="T20" fmla="*/ 128816 w 4344035"/>
              <a:gd name="T21" fmla="*/ 772922 h 773430"/>
              <a:gd name="T22" fmla="*/ 4214545 w 4344035"/>
              <a:gd name="T23" fmla="*/ 772922 h 773430"/>
              <a:gd name="T24" fmla="*/ 4264690 w 4344035"/>
              <a:gd name="T25" fmla="*/ 762781 h 773430"/>
              <a:gd name="T26" fmla="*/ 4305668 w 4344035"/>
              <a:gd name="T27" fmla="*/ 735139 h 773430"/>
              <a:gd name="T28" fmla="*/ 4333310 w 4344035"/>
              <a:gd name="T29" fmla="*/ 694162 h 773430"/>
              <a:gd name="T30" fmla="*/ 4343450 w 4344035"/>
              <a:gd name="T31" fmla="*/ 644016 h 773430"/>
              <a:gd name="T32" fmla="*/ 4343450 w 4344035"/>
              <a:gd name="T33" fmla="*/ 128777 h 773430"/>
              <a:gd name="T34" fmla="*/ 4333310 w 4344035"/>
              <a:gd name="T35" fmla="*/ 78652 h 773430"/>
              <a:gd name="T36" fmla="*/ 4305668 w 4344035"/>
              <a:gd name="T37" fmla="*/ 37718 h 773430"/>
              <a:gd name="T38" fmla="*/ 4264690 w 4344035"/>
              <a:gd name="T39" fmla="*/ 10120 h 773430"/>
              <a:gd name="T40" fmla="*/ 4214545 w 4344035"/>
              <a:gd name="T41" fmla="*/ 0 h 77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44035" h="773430">
                <a:moveTo>
                  <a:pt x="4214545" y="0"/>
                </a:moveTo>
                <a:lnTo>
                  <a:pt x="128816" y="0"/>
                </a:lnTo>
                <a:lnTo>
                  <a:pt x="78674" y="10120"/>
                </a:lnTo>
                <a:lnTo>
                  <a:pt x="37728" y="37718"/>
                </a:lnTo>
                <a:lnTo>
                  <a:pt x="10122" y="78652"/>
                </a:lnTo>
                <a:lnTo>
                  <a:pt x="0" y="128777"/>
                </a:lnTo>
                <a:lnTo>
                  <a:pt x="0" y="644016"/>
                </a:lnTo>
                <a:lnTo>
                  <a:pt x="10122" y="694162"/>
                </a:lnTo>
                <a:lnTo>
                  <a:pt x="37728" y="735139"/>
                </a:lnTo>
                <a:lnTo>
                  <a:pt x="78674" y="762781"/>
                </a:lnTo>
                <a:lnTo>
                  <a:pt x="128816" y="772922"/>
                </a:lnTo>
                <a:lnTo>
                  <a:pt x="4214545" y="772922"/>
                </a:lnTo>
                <a:lnTo>
                  <a:pt x="4264690" y="762781"/>
                </a:lnTo>
                <a:lnTo>
                  <a:pt x="4305668" y="735139"/>
                </a:lnTo>
                <a:lnTo>
                  <a:pt x="4333310" y="694162"/>
                </a:lnTo>
                <a:lnTo>
                  <a:pt x="4343450" y="644016"/>
                </a:lnTo>
                <a:lnTo>
                  <a:pt x="4343450" y="128777"/>
                </a:lnTo>
                <a:lnTo>
                  <a:pt x="4333310" y="78652"/>
                </a:lnTo>
                <a:lnTo>
                  <a:pt x="4305668" y="37718"/>
                </a:lnTo>
                <a:lnTo>
                  <a:pt x="4264690" y="10120"/>
                </a:lnTo>
                <a:lnTo>
                  <a:pt x="4214545"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7665" name="object 17"/>
          <p:cNvSpPr>
            <a:spLocks/>
          </p:cNvSpPr>
          <p:nvPr/>
        </p:nvSpPr>
        <p:spPr bwMode="auto">
          <a:xfrm>
            <a:off x="315913" y="1527175"/>
            <a:ext cx="4300537" cy="795338"/>
          </a:xfrm>
          <a:custGeom>
            <a:avLst/>
            <a:gdLst>
              <a:gd name="T0" fmla="*/ 4167416 w 4300220"/>
              <a:gd name="T1" fmla="*/ 0 h 795019"/>
              <a:gd name="T2" fmla="*/ 132448 w 4300220"/>
              <a:gd name="T3" fmla="*/ 0 h 795019"/>
              <a:gd name="T4" fmla="*/ 90583 w 4300220"/>
              <a:gd name="T5" fmla="*/ 6753 h 795019"/>
              <a:gd name="T6" fmla="*/ 54224 w 4300220"/>
              <a:gd name="T7" fmla="*/ 25558 h 795019"/>
              <a:gd name="T8" fmla="*/ 25554 w 4300220"/>
              <a:gd name="T9" fmla="*/ 54233 h 795019"/>
              <a:gd name="T10" fmla="*/ 6752 w 4300220"/>
              <a:gd name="T11" fmla="*/ 90594 h 795019"/>
              <a:gd name="T12" fmla="*/ 0 w 4300220"/>
              <a:gd name="T13" fmla="*/ 132461 h 795019"/>
              <a:gd name="T14" fmla="*/ 0 w 4300220"/>
              <a:gd name="T15" fmla="*/ 662304 h 795019"/>
              <a:gd name="T16" fmla="*/ 6752 w 4300220"/>
              <a:gd name="T17" fmla="*/ 704158 h 795019"/>
              <a:gd name="T18" fmla="*/ 25554 w 4300220"/>
              <a:gd name="T19" fmla="*/ 740488 h 795019"/>
              <a:gd name="T20" fmla="*/ 54224 w 4300220"/>
              <a:gd name="T21" fmla="*/ 769125 h 795019"/>
              <a:gd name="T22" fmla="*/ 90583 w 4300220"/>
              <a:gd name="T23" fmla="*/ 787898 h 795019"/>
              <a:gd name="T24" fmla="*/ 132448 w 4300220"/>
              <a:gd name="T25" fmla="*/ 794638 h 795019"/>
              <a:gd name="T26" fmla="*/ 4167416 w 4300220"/>
              <a:gd name="T27" fmla="*/ 794638 h 795019"/>
              <a:gd name="T28" fmla="*/ 4209282 w 4300220"/>
              <a:gd name="T29" fmla="*/ 787898 h 795019"/>
              <a:gd name="T30" fmla="*/ 4245644 w 4300220"/>
              <a:gd name="T31" fmla="*/ 769125 h 795019"/>
              <a:gd name="T32" fmla="*/ 4274318 w 4300220"/>
              <a:gd name="T33" fmla="*/ 740488 h 795019"/>
              <a:gd name="T34" fmla="*/ 4293123 w 4300220"/>
              <a:gd name="T35" fmla="*/ 704158 h 795019"/>
              <a:gd name="T36" fmla="*/ 4299877 w 4300220"/>
              <a:gd name="T37" fmla="*/ 662304 h 795019"/>
              <a:gd name="T38" fmla="*/ 4299877 w 4300220"/>
              <a:gd name="T39" fmla="*/ 132461 h 795019"/>
              <a:gd name="T40" fmla="*/ 4293123 w 4300220"/>
              <a:gd name="T41" fmla="*/ 90594 h 795019"/>
              <a:gd name="T42" fmla="*/ 4274318 w 4300220"/>
              <a:gd name="T43" fmla="*/ 54233 h 795019"/>
              <a:gd name="T44" fmla="*/ 4245644 w 4300220"/>
              <a:gd name="T45" fmla="*/ 25558 h 795019"/>
              <a:gd name="T46" fmla="*/ 4209282 w 4300220"/>
              <a:gd name="T47" fmla="*/ 6753 h 795019"/>
              <a:gd name="T48" fmla="*/ 4167416 w 4300220"/>
              <a:gd name="T49" fmla="*/ 0 h 795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0220" h="795019">
                <a:moveTo>
                  <a:pt x="4167416" y="0"/>
                </a:moveTo>
                <a:lnTo>
                  <a:pt x="132448" y="0"/>
                </a:lnTo>
                <a:lnTo>
                  <a:pt x="90583" y="6753"/>
                </a:lnTo>
                <a:lnTo>
                  <a:pt x="54224" y="25558"/>
                </a:lnTo>
                <a:lnTo>
                  <a:pt x="25554" y="54233"/>
                </a:lnTo>
                <a:lnTo>
                  <a:pt x="6752" y="90594"/>
                </a:lnTo>
                <a:lnTo>
                  <a:pt x="0" y="132461"/>
                </a:lnTo>
                <a:lnTo>
                  <a:pt x="0" y="662304"/>
                </a:lnTo>
                <a:lnTo>
                  <a:pt x="6752" y="704158"/>
                </a:lnTo>
                <a:lnTo>
                  <a:pt x="25554" y="740488"/>
                </a:lnTo>
                <a:lnTo>
                  <a:pt x="54224" y="769125"/>
                </a:lnTo>
                <a:lnTo>
                  <a:pt x="90583" y="787898"/>
                </a:lnTo>
                <a:lnTo>
                  <a:pt x="132448" y="794638"/>
                </a:lnTo>
                <a:lnTo>
                  <a:pt x="4167416" y="794638"/>
                </a:lnTo>
                <a:lnTo>
                  <a:pt x="4209282" y="787898"/>
                </a:lnTo>
                <a:lnTo>
                  <a:pt x="4245644" y="769125"/>
                </a:lnTo>
                <a:lnTo>
                  <a:pt x="4274318" y="740488"/>
                </a:lnTo>
                <a:lnTo>
                  <a:pt x="4293123" y="704158"/>
                </a:lnTo>
                <a:lnTo>
                  <a:pt x="4299877" y="662304"/>
                </a:lnTo>
                <a:lnTo>
                  <a:pt x="4299877" y="132461"/>
                </a:lnTo>
                <a:lnTo>
                  <a:pt x="4293123" y="90594"/>
                </a:lnTo>
                <a:lnTo>
                  <a:pt x="4274318" y="54233"/>
                </a:lnTo>
                <a:lnTo>
                  <a:pt x="4245644" y="25558"/>
                </a:lnTo>
                <a:lnTo>
                  <a:pt x="4209282" y="6753"/>
                </a:lnTo>
                <a:lnTo>
                  <a:pt x="4167416" y="0"/>
                </a:lnTo>
                <a:close/>
              </a:path>
            </a:pathLst>
          </a:custGeom>
          <a:solidFill>
            <a:srgbClr val="73DDEE"/>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8" name="object 18"/>
          <p:cNvSpPr txBox="1"/>
          <p:nvPr/>
        </p:nvSpPr>
        <p:spPr>
          <a:xfrm>
            <a:off x="457200" y="764279"/>
            <a:ext cx="4079875" cy="526298"/>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La asistencia es importante</a:t>
            </a:r>
          </a:p>
          <a:p>
            <a:pPr algn="ctr">
              <a:lnSpc>
                <a:spcPct val="101000"/>
              </a:lnSpc>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Ayude a su hijo a tener éxito en el futuro. </a:t>
            </a:r>
            <a:br>
              <a:rPr lang="es-US" sz="10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Asegúrese de que asista a la escuela todos los días.</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9" name="object 1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EE7B6A9F-09FA-48CF-85CE-340E7B366B4F}"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24</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2" name="Rectangle 1"/>
          <p:cNvSpPr/>
          <p:nvPr/>
        </p:nvSpPr>
        <p:spPr>
          <a:xfrm>
            <a:off x="5943599" y="3033604"/>
            <a:ext cx="2873376" cy="646331"/>
          </a:xfrm>
          <a:prstGeom prst="rect">
            <a:avLst/>
          </a:prstGeom>
        </p:spPr>
        <p:txBody>
          <a:bodyPr wrap="square">
            <a:spAutoFit/>
          </a:bodyPr>
          <a:lstStyle/>
          <a:p>
            <a:pPr algn="ctr">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“No todas las faltas</a:t>
            </a:r>
          </a:p>
          <a:p>
            <a:pPr algn="ctr">
              <a:buSzPct val="100000"/>
            </a:pPr>
            <a:r>
              <a:rPr lang="es-US" i="1" dirty="0" smtClean="0">
                <a:solidFill>
                  <a:srgbClr val="FFFFFF"/>
                </a:solidFill>
                <a:latin typeface="Trebuchet MS" pitchFamily="34" charset="0"/>
                <a:ea typeface="Trebuchet MS" pitchFamily="34" charset="0"/>
                <a:cs typeface="Trebuchet MS" pitchFamily="34" charset="0"/>
                <a:sym typeface="Calibri" pitchFamily="34" charset="0"/>
              </a:rPr>
              <a:t>se consideran iguales”.</a:t>
            </a:r>
            <a:endParaRPr lang="es-US"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 name="Rectangle 2"/>
          <p:cNvSpPr/>
          <p:nvPr/>
        </p:nvSpPr>
        <p:spPr>
          <a:xfrm>
            <a:off x="377824" y="1581150"/>
            <a:ext cx="4173538" cy="622222"/>
          </a:xfrm>
          <a:prstGeom prst="rect">
            <a:avLst/>
          </a:prstGeom>
        </p:spPr>
        <p:txBody>
          <a:bodyPr wrap="square">
            <a:spAutoFit/>
          </a:bodyPr>
          <a:lstStyle/>
          <a:p>
            <a:pPr algn="ctr">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Las faltas se suman</a:t>
            </a:r>
          </a:p>
          <a:p>
            <a:pPr algn="ctr">
              <a:lnSpc>
                <a:spcPct val="98000"/>
              </a:lnSpc>
              <a:spcBef>
                <a:spcPts val="50"/>
              </a:spcBef>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Conserve un registro de las faltas de su hijo y limítelas para mantenerlo encaminado a fin de que pueda tener éxito en el futuro.</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2" name="object 18"/>
          <p:cNvSpPr txBox="1"/>
          <p:nvPr/>
        </p:nvSpPr>
        <p:spPr>
          <a:xfrm>
            <a:off x="457200" y="3546130"/>
            <a:ext cx="4079875" cy="991041"/>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738"/>
              </a:spcBef>
              <a:buSzPct val="100000"/>
            </a:pPr>
            <a:r>
              <a:rPr lang="es-US" sz="1400" b="1" dirty="0" smtClean="0">
                <a:solidFill>
                  <a:srgbClr val="FFFFFF"/>
                </a:solidFill>
                <a:latin typeface="Trebuchet MS" pitchFamily="34" charset="0"/>
                <a:ea typeface="Trebuchet MS" pitchFamily="34" charset="0"/>
                <a:cs typeface="Trebuchet MS" pitchFamily="34" charset="0"/>
                <a:sym typeface="Calibri" pitchFamily="34" charset="0"/>
              </a:rPr>
              <a:t>Todas las son iguales</a:t>
            </a:r>
          </a:p>
          <a:p>
            <a:pPr algn="ctr">
              <a:lnSpc>
                <a:spcPct val="101000"/>
              </a:lnSpc>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Por lo general, el impacto </a:t>
            </a:r>
            <a:r>
              <a:rPr lang="es-US" sz="1000" b="1" dirty="0" smtClean="0">
                <a:solidFill>
                  <a:srgbClr val="FFFFFF"/>
                </a:solidFill>
                <a:latin typeface="Trebuchet MS" pitchFamily="34" charset="0"/>
                <a:ea typeface="Trebuchet MS" pitchFamily="34" charset="0"/>
                <a:cs typeface="Trebuchet MS" pitchFamily="34" charset="0"/>
                <a:sym typeface="Calibri" pitchFamily="34" charset="0"/>
              </a:rPr>
              <a:t>faltas </a:t>
            </a: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es el mismo, ya sea que su hijo esté enfermo o se saltee la clase, o bien la familia se tome vacaciones.</a:t>
            </a:r>
          </a:p>
          <a:p>
            <a:pPr algn="ctr">
              <a:lnSpc>
                <a:spcPct val="101000"/>
              </a:lnSpc>
              <a:spcBef>
                <a:spcPts val="1200"/>
              </a:spcBef>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Guarde las faltas para cuando sean absolutamente necesarias y asegúrese de que su hijo asista a la escuela todos los días.</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 name="Rectangle 4"/>
          <p:cNvSpPr/>
          <p:nvPr/>
        </p:nvSpPr>
        <p:spPr>
          <a:xfrm>
            <a:off x="327885" y="2463722"/>
            <a:ext cx="4209190" cy="774058"/>
          </a:xfrm>
          <a:prstGeom prst="rect">
            <a:avLst/>
          </a:prstGeom>
        </p:spPr>
        <p:txBody>
          <a:bodyPr wrap="square">
            <a:spAutoFit/>
          </a:bodyPr>
          <a:lstStyle/>
          <a:p>
            <a:pPr algn="ctr">
              <a:buSzPct val="100000"/>
            </a:pPr>
            <a:r>
              <a:rPr lang="es-AR" sz="1400" b="1" dirty="0">
                <a:solidFill>
                  <a:srgbClr val="FFFFFF"/>
                </a:solidFill>
                <a:latin typeface="Trebuchet MS" pitchFamily="34" charset="0"/>
                <a:ea typeface="Trebuchet MS" pitchFamily="34" charset="0"/>
                <a:cs typeface="Trebuchet MS" pitchFamily="34" charset="0"/>
                <a:sym typeface="Calibri" pitchFamily="34" charset="0"/>
              </a:rPr>
              <a:t>Mala asistencia en el presente</a:t>
            </a:r>
            <a:endParaRPr lang="es-US" sz="1400" b="1" dirty="0" smtClean="0">
              <a:solidFill>
                <a:srgbClr val="FFFFFF"/>
              </a:solidFill>
              <a:latin typeface="Trebuchet MS" pitchFamily="34" charset="0"/>
              <a:ea typeface="Trebuchet MS" pitchFamily="34" charset="0"/>
              <a:cs typeface="Trebuchet MS" pitchFamily="34" charset="0"/>
              <a:sym typeface="Calibri" pitchFamily="34" charset="0"/>
            </a:endParaRPr>
          </a:p>
          <a:p>
            <a:pPr algn="ctr">
              <a:lnSpc>
                <a:spcPct val="101000"/>
              </a:lnSpc>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¿Se imagina si su hijo se salteara clases todo el tiempo? </a:t>
            </a:r>
            <a:br>
              <a:rPr lang="es-US" sz="10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Si le permite ausentarse demasiado ahora, puede desarrollar malos hábitos, lo cual puede ser perjudicial para su éxito futuro.</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867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867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2867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Los padres necesitan ejemplos específicos y consejos tangibles</a:t>
            </a:r>
          </a:p>
        </p:txBody>
      </p:sp>
      <p:sp>
        <p:nvSpPr>
          <p:cNvPr id="8" name="object 8"/>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1C68F372-786F-4648-8FD3-FA29F21CC855}"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25</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graphicFrame>
        <p:nvGraphicFramePr>
          <p:cNvPr id="7" name="object 7"/>
          <p:cNvGraphicFramePr>
            <a:graphicFrameLocks noGrp="1"/>
          </p:cNvGraphicFramePr>
          <p:nvPr>
            <p:extLst>
              <p:ext uri="{D42A27DB-BD31-4B8C-83A1-F6EECF244321}">
                <p14:modId xmlns:p14="http://schemas.microsoft.com/office/powerpoint/2010/main" xmlns="" val="3861965271"/>
              </p:ext>
            </p:extLst>
          </p:nvPr>
        </p:nvGraphicFramePr>
        <p:xfrm>
          <a:off x="323850" y="974725"/>
          <a:ext cx="8470900" cy="3387409"/>
        </p:xfrm>
        <a:graphic>
          <a:graphicData uri="http://schemas.openxmlformats.org/drawingml/2006/table">
            <a:tbl>
              <a:tblPr/>
              <a:tblGrid>
                <a:gridCol w="4325938"/>
                <a:gridCol w="757237"/>
                <a:gridCol w="3387725"/>
              </a:tblGrid>
              <a:tr h="371475">
                <a:tc>
                  <a:txBody>
                    <a:bodyPr/>
                    <a:lstStyle/>
                    <a:p>
                      <a:pPr marL="3175" marR="0" lvl="0" indent="0" algn="ctr" defTabSz="914400" rtl="0" eaLnBrk="1" fontAlgn="base" latinLnBrk="0" hangingPunct="1">
                        <a:lnSpc>
                          <a:spcPct val="100000"/>
                        </a:lnSpc>
                        <a:spcBef>
                          <a:spcPts val="250"/>
                        </a:spcBef>
                        <a:spcAft>
                          <a:spcPct val="0"/>
                        </a:spcAft>
                        <a:buClrTx/>
                        <a:buSzPct val="100000"/>
                        <a:buFontTx/>
                        <a:buNone/>
                        <a:tabLst/>
                      </a:pPr>
                      <a:r>
                        <a:rPr kumimoji="0" lang="es-US" sz="1800" b="1"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Esto (específico)</a:t>
                      </a:r>
                    </a:p>
                  </a:txBody>
                  <a:tcPr marL="0" marR="0" marT="0" marB="0" anchor="ctr" horzOverflow="overflow">
                    <a:lnL w="12700" cap="flat" cmpd="sng" algn="ctr">
                      <a:solidFill>
                        <a:srgbClr val="6D377C"/>
                      </a:solidFill>
                      <a:prstDash val="solid"/>
                      <a:round/>
                      <a:headEnd type="none" w="med" len="med"/>
                      <a:tailEnd type="none" w="med" len="med"/>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176213" marR="0" lvl="0" indent="0" algn="l" defTabSz="914400" rtl="0" eaLnBrk="1" fontAlgn="base" latinLnBrk="0" hangingPunct="1">
                        <a:lnSpc>
                          <a:spcPct val="100000"/>
                        </a:lnSpc>
                        <a:spcBef>
                          <a:spcPts val="250"/>
                        </a:spcBef>
                        <a:spcAft>
                          <a:spcPct val="0"/>
                        </a:spcAft>
                        <a:buClrTx/>
                        <a:buSzPct val="100000"/>
                        <a:buFontTx/>
                        <a:buNone/>
                        <a:tabLst/>
                      </a:pPr>
                      <a:r>
                        <a:rPr kumimoji="0" lang="es-US" sz="1800" b="1"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vs.</a:t>
                      </a:r>
                    </a:p>
                  </a:txBody>
                  <a:tcPr marL="0" marR="0" marT="0" marB="0" anchor="ctr" horzOverflow="overflow">
                    <a:lnL>
                      <a:noFill/>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0" marR="0" lvl="0" indent="0" algn="ctr" defTabSz="914400" rtl="0" eaLnBrk="1" fontAlgn="base" latinLnBrk="0" hangingPunct="1">
                        <a:lnSpc>
                          <a:spcPct val="100000"/>
                        </a:lnSpc>
                        <a:spcBef>
                          <a:spcPts val="250"/>
                        </a:spcBef>
                        <a:spcAft>
                          <a:spcPct val="0"/>
                        </a:spcAft>
                        <a:buClrTx/>
                        <a:buSzPct val="100000"/>
                        <a:buFontTx/>
                        <a:buNone/>
                        <a:tabLst/>
                      </a:pPr>
                      <a:r>
                        <a:rPr kumimoji="0" lang="es-US" sz="1800" b="1"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Eso (vago)</a:t>
                      </a:r>
                    </a:p>
                  </a:txBody>
                  <a:tcPr marL="0" marR="0" marT="0" marB="0" anchor="ctr" horzOverflow="overflow">
                    <a:lnL>
                      <a:noFill/>
                    </a:lnL>
                    <a:lnR w="12700" cap="flat" cmpd="sng" algn="ctr">
                      <a:solidFill>
                        <a:srgbClr val="6D377C"/>
                      </a:solidFill>
                      <a:prstDash val="solid"/>
                      <a:round/>
                      <a:headEnd type="none" w="med" len="med"/>
                      <a:tailEnd type="none" w="med" len="med"/>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r h="517525">
                <a:tc>
                  <a:txBody>
                    <a:bodyPr/>
                    <a:lstStyle/>
                    <a:p>
                      <a:pPr marL="0" marR="0" lvl="0" indent="0" algn="ctr" defTabSz="914400" rtl="0" eaLnBrk="1" fontAlgn="base" latinLnBrk="0" hangingPunct="1">
                        <a:lnSpc>
                          <a:spcPct val="103000"/>
                        </a:lnSpc>
                        <a:spcBef>
                          <a:spcPts val="250"/>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El exceso de faltas amenaza la base </a:t>
                      </a:r>
                      <a:b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b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de aprendizaje de su hijo.</a:t>
                      </a:r>
                    </a:p>
                  </a:txBody>
                  <a:tcPr marL="0" marR="0" marT="0" marB="0" anchor="ctr" horzOverflow="overflow">
                    <a:lnL w="12700" cap="flat" cmpd="sng" algn="ctr">
                      <a:solidFill>
                        <a:srgbClr val="6D377C"/>
                      </a:solidFill>
                      <a:prstDash val="solid"/>
                      <a:round/>
                      <a:headEnd type="none" w="med" len="med"/>
                      <a:tailEnd type="none" w="med" len="med"/>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214313" marR="0" lvl="0" indent="0" algn="l" defTabSz="914400" rtl="0" eaLnBrk="1" fontAlgn="base" latinLnBrk="0" hangingPunct="1">
                        <a:lnSpc>
                          <a:spcPct val="100000"/>
                        </a:lnSpc>
                        <a:spcBef>
                          <a:spcPts val="27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vs.</a:t>
                      </a:r>
                    </a:p>
                  </a:txBody>
                  <a:tcPr marL="0" marR="0" marT="0" marB="0" horzOverflow="overflow">
                    <a:lnL>
                      <a:noFill/>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0" marR="0" lvl="0" indent="0" algn="ctr" defTabSz="914400" rtl="0" eaLnBrk="1" fontAlgn="base" latinLnBrk="0" hangingPunct="1">
                        <a:lnSpc>
                          <a:spcPct val="100000"/>
                        </a:lnSpc>
                        <a:spcBef>
                          <a:spcPts val="27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La asistencia es importante.</a:t>
                      </a:r>
                    </a:p>
                  </a:txBody>
                  <a:tcPr marL="0" marR="0" marT="0" marB="0" horzOverflow="overflow">
                    <a:lnL>
                      <a:noFill/>
                    </a:lnL>
                    <a:lnR w="12700" cap="flat" cmpd="sng" algn="ctr">
                      <a:solidFill>
                        <a:srgbClr val="6D377C"/>
                      </a:solidFill>
                      <a:prstDash val="solid"/>
                      <a:round/>
                      <a:headEnd type="none" w="med" len="med"/>
                      <a:tailEnd type="none" w="med" len="med"/>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r h="517525">
                <a:tc>
                  <a:txBody>
                    <a:bodyPr/>
                    <a:lstStyle/>
                    <a:p>
                      <a:pPr marL="0" marR="0" lvl="0" indent="0" algn="ctr" defTabSz="914400" rtl="0" eaLnBrk="1" fontAlgn="base" latinLnBrk="0" hangingPunct="1">
                        <a:lnSpc>
                          <a:spcPct val="103000"/>
                        </a:lnSpc>
                        <a:spcBef>
                          <a:spcPts val="250"/>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Ausentarse solo 2 días al mes puede hacer que queden rezagados.</a:t>
                      </a:r>
                    </a:p>
                  </a:txBody>
                  <a:tcPr marL="0" marR="0" marT="0" marB="0" anchor="ctr" horzOverflow="overflow">
                    <a:lnL w="12700" cap="flat" cmpd="sng" algn="ctr">
                      <a:solidFill>
                        <a:srgbClr val="6D377C"/>
                      </a:solidFill>
                      <a:prstDash val="solid"/>
                      <a:round/>
                      <a:headEnd type="none" w="med" len="med"/>
                      <a:tailEnd type="none" w="med" len="med"/>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214313" marR="0" lvl="0" indent="0" algn="l" defTabSz="914400" rtl="0" eaLnBrk="1" fontAlgn="base" latinLnBrk="0" hangingPunct="1">
                        <a:lnSpc>
                          <a:spcPct val="100000"/>
                        </a:lnSpc>
                        <a:spcBef>
                          <a:spcPts val="288"/>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vs.</a:t>
                      </a:r>
                    </a:p>
                  </a:txBody>
                  <a:tcPr marL="0" marR="0" marT="0" marB="0" horzOverflow="overflow">
                    <a:lnL>
                      <a:noFill/>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0" marR="0" lvl="0" indent="0" algn="ctr" defTabSz="914400" rtl="0" eaLnBrk="1" fontAlgn="base" latinLnBrk="0" hangingPunct="1">
                        <a:lnSpc>
                          <a:spcPct val="100000"/>
                        </a:lnSpc>
                        <a:spcBef>
                          <a:spcPts val="288"/>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No les permita ausentarse </a:t>
                      </a:r>
                      <a:b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b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demasiadas veces.</a:t>
                      </a:r>
                    </a:p>
                  </a:txBody>
                  <a:tcPr marL="0" marR="0" marT="0" marB="0" anchor="ctr" horzOverflow="overflow">
                    <a:lnL>
                      <a:noFill/>
                    </a:lnL>
                    <a:lnR w="12700" cap="flat" cmpd="sng" algn="ctr">
                      <a:solidFill>
                        <a:srgbClr val="6D377C"/>
                      </a:solidFill>
                      <a:prstDash val="solid"/>
                      <a:round/>
                      <a:headEnd type="none" w="med" len="med"/>
                      <a:tailEnd type="none" w="med" len="med"/>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r h="534988">
                <a:tc>
                  <a:txBody>
                    <a:bodyPr/>
                    <a:lstStyle/>
                    <a:p>
                      <a:pPr marL="0" marR="0" lvl="0" indent="0" algn="ctr" defTabSz="914400" rtl="0" eaLnBrk="1" fontAlgn="base" latinLnBrk="0" hangingPunct="1">
                        <a:lnSpc>
                          <a:spcPct val="103000"/>
                        </a:lnSpc>
                        <a:spcBef>
                          <a:spcPts val="250"/>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No es posible compensar demasiadas ausencias </a:t>
                      </a:r>
                      <a:b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b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con los deberes para el hogar.</a:t>
                      </a:r>
                    </a:p>
                  </a:txBody>
                  <a:tcPr marL="0" marR="0" marT="0" marB="0" anchor="ctr" horzOverflow="overflow">
                    <a:lnL w="12700" cap="flat" cmpd="sng" algn="ctr">
                      <a:solidFill>
                        <a:srgbClr val="6D377C"/>
                      </a:solidFill>
                      <a:prstDash val="solid"/>
                      <a:round/>
                      <a:headEnd type="none" w="med" len="med"/>
                      <a:tailEnd type="none" w="med" len="med"/>
                    </a:lnL>
                    <a:lnR>
                      <a:noFill/>
                    </a:lnR>
                    <a:lnT w="12700" cap="flat" cmpd="sng" algn="ctr">
                      <a:solidFill>
                        <a:srgbClr val="6D377C"/>
                      </a:solidFill>
                      <a:prstDash val="solid"/>
                      <a:round/>
                      <a:headEnd type="none" w="med" len="med"/>
                      <a:tailEnd type="none" w="med" len="med"/>
                    </a:lnT>
                    <a:lnB>
                      <a:noFill/>
                    </a:lnB>
                    <a:lnTlToBr>
                      <a:noFill/>
                    </a:lnTlToBr>
                    <a:lnBlToTr>
                      <a:noFill/>
                    </a:lnBlToTr>
                    <a:solidFill>
                      <a:srgbClr val="EBEBEB"/>
                    </a:solidFill>
                  </a:tcPr>
                </a:tc>
                <a:tc rowSpan="3">
                  <a:txBody>
                    <a:bodyPr/>
                    <a:lstStyle/>
                    <a:p>
                      <a:pPr marL="214313" marR="0" lvl="0" indent="0" algn="l" defTabSz="914400" rtl="0" eaLnBrk="1" fontAlgn="base" latinLnBrk="0" hangingPunct="1">
                        <a:lnSpc>
                          <a:spcPct val="100000"/>
                        </a:lnSpc>
                        <a:spcBef>
                          <a:spcPts val="1063"/>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vs.</a:t>
                      </a:r>
                    </a:p>
                  </a:txBody>
                  <a:tcPr marL="0" marR="0" marT="0" marB="0" anchor="ctr" horzOverflow="overflow">
                    <a:lnL>
                      <a:noFill/>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rowSpan="3">
                  <a:txBody>
                    <a:bodyPr/>
                    <a:lstStyle/>
                    <a:p>
                      <a:pPr marL="0" marR="0" lvl="0" indent="0" algn="ctr" defTabSz="914400" rtl="0" eaLnBrk="1" fontAlgn="base" latinLnBrk="0" hangingPunct="1">
                        <a:lnSpc>
                          <a:spcPct val="100000"/>
                        </a:lnSpc>
                        <a:spcBef>
                          <a:spcPts val="238"/>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Las faltas tienen consecuencias.</a:t>
                      </a:r>
                    </a:p>
                  </a:txBody>
                  <a:tcPr marL="0" marR="0" marT="0" marB="0" anchor="ctr" horzOverflow="overflow">
                    <a:lnL>
                      <a:noFill/>
                    </a:lnL>
                    <a:lnR w="12700" cap="flat" cmpd="sng" algn="ctr">
                      <a:solidFill>
                        <a:srgbClr val="6D377C"/>
                      </a:solidFill>
                      <a:prstDash val="solid"/>
                      <a:round/>
                      <a:headEnd type="none" w="med" len="med"/>
                      <a:tailEnd type="none" w="med" len="med"/>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r h="519113">
                <a:tc>
                  <a:txBody>
                    <a:bodyPr/>
                    <a:lstStyle/>
                    <a:p>
                      <a:pPr marL="0" marR="0" lvl="0" indent="0" algn="ctr" defTabSz="914400" rtl="0" eaLnBrk="1" fontAlgn="base" latinLnBrk="0" hangingPunct="1">
                        <a:lnSpc>
                          <a:spcPct val="103000"/>
                        </a:lnSpc>
                        <a:spcBef>
                          <a:spcPts val="17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El exceso de faltas los hace quedar rezagados con respecto a la lectura, la escritura y las matemáticas.</a:t>
                      </a:r>
                    </a:p>
                  </a:txBody>
                  <a:tcPr marL="0" marR="0" marT="0" marB="0" anchor="ctr" horzOverflow="overflow">
                    <a:lnL w="12700" cap="flat" cmpd="sng" algn="ctr">
                      <a:solidFill>
                        <a:srgbClr val="6D377C"/>
                      </a:solidFill>
                      <a:prstDash val="solid"/>
                      <a:round/>
                      <a:headEnd type="none" w="med" len="med"/>
                      <a:tailEnd type="none" w="med" len="med"/>
                    </a:lnL>
                    <a:lnR>
                      <a:noFill/>
                    </a:lnR>
                    <a:lnT>
                      <a:noFill/>
                    </a:lnT>
                    <a:lnB>
                      <a:noFill/>
                    </a:lnB>
                    <a:lnTlToBr>
                      <a:noFill/>
                    </a:lnTlToBr>
                    <a:lnBlToTr>
                      <a:noFill/>
                    </a:lnBlToTr>
                    <a:solidFill>
                      <a:srgbClr val="EBEBEB"/>
                    </a:solidFill>
                  </a:tcPr>
                </a:tc>
                <a:tc vMerge="1">
                  <a:txBody>
                    <a:bodyPr/>
                    <a:lstStyle/>
                    <a:p>
                      <a:pPr marL="214313" marR="0" lvl="0" indent="0" algn="l" defTabSz="914400" rtl="0" eaLnBrk="1" fontAlgn="base" latinLnBrk="0" hangingPunct="1">
                        <a:lnSpc>
                          <a:spcPct val="100000"/>
                        </a:lnSpc>
                        <a:spcBef>
                          <a:spcPts val="1063"/>
                        </a:spcBef>
                        <a:spcAft>
                          <a:spcPct val="0"/>
                        </a:spcAft>
                        <a:buClrTx/>
                        <a:buSzPct val="100000"/>
                        <a:buFontTx/>
                        <a:buNone/>
                        <a:tabLst/>
                      </a:pPr>
                      <a:endParaRPr kumimoji="0" lang="es-AR" sz="1400" b="0" i="0" u="none" strike="noStrike" cap="none" normalizeH="0" baseline="0" dirty="0" smtClean="0">
                        <a:ln>
                          <a:noFill/>
                        </a:ln>
                        <a:solidFill>
                          <a:srgbClr val="585A5C"/>
                        </a:solidFill>
                        <a:effectLst/>
                        <a:latin typeface="Trebuchet MS" pitchFamily="34" charset="0"/>
                        <a:ea typeface="Trebuchet MS" pitchFamily="34" charset="0"/>
                        <a:cs typeface="Trebuchet MS" pitchFamily="34" charset="0"/>
                        <a:sym typeface="Calibri" pitchFamily="34" charset="0"/>
                      </a:endParaRPr>
                    </a:p>
                  </a:txBody>
                  <a:tcPr marL="0" marR="0" marT="0" marB="0" horzOverflow="overflow">
                    <a:lnL>
                      <a:noFill/>
                    </a:lnL>
                    <a:lnR>
                      <a:noFill/>
                    </a:lnR>
                    <a:lnT>
                      <a:noFill/>
                    </a:lnT>
                    <a:lnB>
                      <a:noFill/>
                    </a:lnB>
                    <a:lnTlToBr>
                      <a:noFill/>
                    </a:lnTlToBr>
                    <a:lnBlToTr>
                      <a:noFill/>
                    </a:lnBlToTr>
                    <a:solidFill>
                      <a:srgbClr val="EBEBEB"/>
                    </a:solidFill>
                  </a:tcPr>
                </a:tc>
                <a:tc vMerge="1">
                  <a:txBody>
                    <a:bodyPr/>
                    <a:lstStyle/>
                    <a:p>
                      <a:pPr marL="0" marR="0" lvl="0" indent="0" algn="ctr" defTabSz="914400" rtl="0" eaLnBrk="1" fontAlgn="base" latinLnBrk="0" hangingPunct="1">
                        <a:lnSpc>
                          <a:spcPct val="100000"/>
                        </a:lnSpc>
                        <a:spcBef>
                          <a:spcPts val="238"/>
                        </a:spcBef>
                        <a:spcAft>
                          <a:spcPct val="0"/>
                        </a:spcAft>
                        <a:buClrTx/>
                        <a:buSzPct val="100000"/>
                        <a:buFontTx/>
                        <a:buNone/>
                        <a:tabLst/>
                      </a:pPr>
                      <a:endParaRPr kumimoji="0" lang="es-AR" sz="1400" b="0" i="0" u="none" strike="noStrike" cap="none" normalizeH="0" baseline="0" dirty="0" smtClean="0">
                        <a:ln>
                          <a:noFill/>
                        </a:ln>
                        <a:solidFill>
                          <a:srgbClr val="585A5C"/>
                        </a:solidFill>
                        <a:effectLst/>
                        <a:latin typeface="Trebuchet MS" pitchFamily="34" charset="0"/>
                        <a:ea typeface="Trebuchet MS" pitchFamily="34" charset="0"/>
                        <a:cs typeface="Trebuchet MS" pitchFamily="34" charset="0"/>
                        <a:sym typeface="Calibri" pitchFamily="34" charset="0"/>
                      </a:endParaRPr>
                    </a:p>
                  </a:txBody>
                  <a:tcPr marL="0" marR="0" marT="0" marB="0" horzOverflow="overflow">
                    <a:lnL>
                      <a:noFill/>
                    </a:lnL>
                    <a:lnR w="12700" cap="flat" cmpd="sng" algn="ctr">
                      <a:solidFill>
                        <a:srgbClr val="6D377C"/>
                      </a:solidFill>
                      <a:prstDash val="solid"/>
                      <a:round/>
                      <a:headEnd type="none" w="med" len="med"/>
                      <a:tailEnd type="none" w="med" len="med"/>
                    </a:lnR>
                    <a:lnT>
                      <a:noFill/>
                    </a:lnT>
                    <a:lnB>
                      <a:noFill/>
                    </a:lnB>
                    <a:lnTlToBr>
                      <a:noFill/>
                    </a:lnTlToBr>
                    <a:lnBlToTr>
                      <a:noFill/>
                    </a:lnBlToTr>
                    <a:solidFill>
                      <a:srgbClr val="EBEBEB"/>
                    </a:solidFill>
                  </a:tcPr>
                </a:tc>
              </a:tr>
              <a:tr h="500063">
                <a:tc>
                  <a:txBody>
                    <a:bodyPr/>
                    <a:lstStyle/>
                    <a:p>
                      <a:pPr marL="0" marR="0" lvl="0" indent="0" algn="ctr" defTabSz="914400" rtl="0" eaLnBrk="1" fontAlgn="base" latinLnBrk="0" hangingPunct="1">
                        <a:lnSpc>
                          <a:spcPct val="103000"/>
                        </a:lnSpc>
                        <a:spcBef>
                          <a:spcPts val="17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El exceso de faltas reduce las probabilidades </a:t>
                      </a:r>
                      <a:b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b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de que se gradúen.</a:t>
                      </a:r>
                    </a:p>
                  </a:txBody>
                  <a:tcPr marL="0" marR="0" marT="0" marB="0" anchor="ctr" horzOverflow="overflow">
                    <a:lnL w="12700" cap="flat" cmpd="sng" algn="ctr">
                      <a:solidFill>
                        <a:srgbClr val="6D377C"/>
                      </a:solidFill>
                      <a:prstDash val="solid"/>
                      <a:round/>
                      <a:headEnd type="none" w="med" len="med"/>
                      <a:tailEnd type="none" w="med" len="med"/>
                    </a:lnL>
                    <a:lnR>
                      <a:noFill/>
                    </a:lnR>
                    <a:lnT>
                      <a:noFill/>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4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endParaRPr>
                    </a:p>
                  </a:txBody>
                  <a:tcPr marL="0" marR="0" marT="0" marB="0" horzOverflow="overflow">
                    <a:lnL>
                      <a:noFill/>
                    </a:lnL>
                    <a:lnR>
                      <a:noFill/>
                    </a:lnR>
                    <a:lnT>
                      <a:noFill/>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400" b="0" i="0" u="none" strike="noStrike" cap="none" normalizeH="0" baseline="0" dirty="0" smtClean="0">
                        <a:ln>
                          <a:noFill/>
                        </a:ln>
                        <a:solidFill>
                          <a:schemeClr val="tx1"/>
                        </a:solidFill>
                        <a:effectLst/>
                        <a:latin typeface="Trebuchet MS" pitchFamily="34" charset="0"/>
                        <a:ea typeface="Trebuchet MS" pitchFamily="34" charset="0"/>
                        <a:cs typeface="Trebuchet MS" pitchFamily="34" charset="0"/>
                      </a:endParaRPr>
                    </a:p>
                  </a:txBody>
                  <a:tcPr marL="0" marR="0" marT="0" marB="0" horzOverflow="overflow">
                    <a:lnL>
                      <a:noFill/>
                    </a:lnL>
                    <a:lnR w="12700" cap="flat" cmpd="sng" algn="ctr">
                      <a:solidFill>
                        <a:srgbClr val="6D377C"/>
                      </a:solidFill>
                      <a:prstDash val="solid"/>
                      <a:round/>
                      <a:headEnd type="none" w="med" len="med"/>
                      <a:tailEnd type="none" w="med" len="med"/>
                    </a:lnR>
                    <a:lnT>
                      <a:noFill/>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r h="371475">
                <a:tc>
                  <a:txBody>
                    <a:bodyPr/>
                    <a:lstStyle/>
                    <a:p>
                      <a:pPr marL="0" marR="0" lvl="0" indent="0" algn="ctr" defTabSz="914400" rtl="0" eaLnBrk="1" fontAlgn="base" latinLnBrk="0" hangingPunct="1">
                        <a:lnSpc>
                          <a:spcPct val="100000"/>
                        </a:lnSpc>
                        <a:spcBef>
                          <a:spcPts val="32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Haga todo lo posible para asegurarse </a:t>
                      </a:r>
                      <a:b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b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de que no se ausenten.</a:t>
                      </a:r>
                    </a:p>
                  </a:txBody>
                  <a:tcPr marL="0" marR="0" marT="0" marB="0" anchor="ctr" horzOverflow="overflow">
                    <a:lnL w="12700" cap="flat" cmpd="sng" algn="ctr">
                      <a:solidFill>
                        <a:srgbClr val="6D377C"/>
                      </a:solidFill>
                      <a:prstDash val="solid"/>
                      <a:round/>
                      <a:headEnd type="none" w="med" len="med"/>
                      <a:tailEnd type="none" w="med" len="med"/>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214313" marR="0" lvl="0" indent="0" algn="l" defTabSz="914400" rtl="0" eaLnBrk="1" fontAlgn="base" latinLnBrk="0" hangingPunct="1">
                        <a:lnSpc>
                          <a:spcPct val="100000"/>
                        </a:lnSpc>
                        <a:spcBef>
                          <a:spcPts val="32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vs.</a:t>
                      </a:r>
                    </a:p>
                  </a:txBody>
                  <a:tcPr marL="0" marR="0" marT="0" marB="0" horzOverflow="overflow">
                    <a:lnL>
                      <a:noFill/>
                    </a:lnL>
                    <a:lnR>
                      <a:noFill/>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c>
                  <a:txBody>
                    <a:bodyPr/>
                    <a:lstStyle/>
                    <a:p>
                      <a:pPr marL="0" marR="0" lvl="0" indent="0" algn="ctr" defTabSz="914400" rtl="0" eaLnBrk="1" fontAlgn="base" latinLnBrk="0" hangingPunct="1">
                        <a:lnSpc>
                          <a:spcPct val="100000"/>
                        </a:lnSpc>
                        <a:spcBef>
                          <a:spcPts val="325"/>
                        </a:spcBef>
                        <a:spcAft>
                          <a:spcPct val="0"/>
                        </a:spcAft>
                        <a:buClrTx/>
                        <a:buSzPct val="100000"/>
                        <a:buFontTx/>
                        <a:buNone/>
                        <a:tabLst/>
                      </a:pPr>
                      <a:r>
                        <a:rPr kumimoji="0" lang="es-US" sz="1400" b="0" i="0" u="none" strike="noStrike" cap="none" normalizeH="0" baseline="0" noProof="0" dirty="0" smtClean="0">
                          <a:ln>
                            <a:noFill/>
                          </a:ln>
                          <a:solidFill>
                            <a:srgbClr val="585A5C"/>
                          </a:solidFill>
                          <a:effectLst/>
                          <a:latin typeface="Trebuchet MS" pitchFamily="34" charset="0"/>
                          <a:ea typeface="Trebuchet MS" pitchFamily="34" charset="0"/>
                          <a:cs typeface="Trebuchet MS" pitchFamily="34" charset="0"/>
                          <a:sym typeface="Calibri" pitchFamily="34" charset="0"/>
                        </a:rPr>
                        <a:t>Asegúrese de que asistan a la escuela todos los días.</a:t>
                      </a:r>
                    </a:p>
                  </a:txBody>
                  <a:tcPr marL="0" marR="0" marT="0" marB="0" horzOverflow="overflow">
                    <a:lnL>
                      <a:noFill/>
                    </a:lnL>
                    <a:lnR w="12700" cap="flat" cmpd="sng" algn="ctr">
                      <a:solidFill>
                        <a:srgbClr val="6D377C"/>
                      </a:solidFill>
                      <a:prstDash val="solid"/>
                      <a:round/>
                      <a:headEnd type="none" w="med" len="med"/>
                      <a:tailEnd type="none" w="med" len="med"/>
                    </a:lnR>
                    <a:lnT w="12700" cap="flat" cmpd="sng" algn="ctr">
                      <a:solidFill>
                        <a:srgbClr val="6D377C"/>
                      </a:solidFill>
                      <a:prstDash val="solid"/>
                      <a:round/>
                      <a:headEnd type="none" w="med" len="med"/>
                      <a:tailEnd type="none" w="med" len="med"/>
                    </a:lnT>
                    <a:lnB w="12700" cap="flat" cmpd="sng" algn="ctr">
                      <a:solidFill>
                        <a:srgbClr val="6D377C"/>
                      </a:solidFill>
                      <a:prstDash val="solid"/>
                      <a:round/>
                      <a:headEnd type="none" w="med" len="med"/>
                      <a:tailEnd type="none" w="med" len="med"/>
                    </a:lnB>
                    <a:lnTlToBr>
                      <a:noFill/>
                    </a:lnTlToBr>
                    <a:lnBlToTr>
                      <a:noFill/>
                    </a:lnBlToTr>
                    <a:solidFill>
                      <a:srgbClr val="EBEBEB"/>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2"/>
          <p:cNvSpPr>
            <a:spLocks noChangeArrowheads="1"/>
          </p:cNvSpPr>
          <p:nvPr/>
        </p:nvSpPr>
        <p:spPr bwMode="auto">
          <a:xfrm>
            <a:off x="409575" y="619125"/>
            <a:ext cx="8734425" cy="277177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5" name="object 5"/>
          <p:cNvSpPr txBox="1"/>
          <p:nvPr/>
        </p:nvSpPr>
        <p:spPr>
          <a:xfrm>
            <a:off x="-12700" y="4894263"/>
            <a:ext cx="120650" cy="11271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775"/>
              </a:lnSpc>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26</a:t>
            </a:r>
          </a:p>
        </p:txBody>
      </p:sp>
      <p:sp>
        <p:nvSpPr>
          <p:cNvPr id="6" name="object 4"/>
          <p:cNvSpPr txBox="1">
            <a:spLocks/>
          </p:cNvSpPr>
          <p:nvPr/>
        </p:nvSpPr>
        <p:spPr bwMode="auto">
          <a:xfrm>
            <a:off x="493713" y="689128"/>
            <a:ext cx="7735887" cy="2492222"/>
          </a:xfrm>
          <a:prstGeom prst="rect">
            <a:avLst/>
          </a:prstGeom>
          <a:noFill/>
          <a:ln>
            <a:noFill/>
          </a:ln>
          <a:effectLst>
            <a:outerShdw blurRad="165100" dist="76200" dir="4980000" algn="tl" rotWithShape="0">
              <a:prstClr val="black">
                <a:alpha val="91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2000" b="0" i="0">
                <a:solidFill>
                  <a:srgbClr val="77787A"/>
                </a:solidFill>
                <a:latin typeface="Trebuchet MS"/>
                <a:ea typeface="+mj-ea"/>
                <a:cs typeface="Trebuchet M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marL="12700" algn="l">
              <a:lnSpc>
                <a:spcPct val="80000"/>
              </a:lnSpc>
            </a:pPr>
            <a:r>
              <a:rPr lang="es-US" sz="8000" kern="0" dirty="0" smtClean="0">
                <a:solidFill>
                  <a:srgbClr val="FFFFFF"/>
                </a:solidFill>
                <a:latin typeface="Trebuchet MS" pitchFamily="34" charset="0"/>
                <a:ea typeface="Trebuchet MS" pitchFamily="34" charset="0"/>
                <a:cs typeface="Trebuchet MS" pitchFamily="34" charset="0"/>
                <a:sym typeface="Calibri" pitchFamily="34" charset="0"/>
              </a:rPr>
              <a:t>Estrategia de </a:t>
            </a:r>
            <a:r>
              <a:rPr lang="es-US" sz="8000" kern="0" dirty="0">
                <a:solidFill>
                  <a:srgbClr val="FFFFFF"/>
                </a:solidFill>
                <a:latin typeface="Trebuchet MS" pitchFamily="34" charset="0"/>
                <a:ea typeface="Trebuchet MS" pitchFamily="34" charset="0"/>
                <a:cs typeface="Trebuchet MS" pitchFamily="34" charset="0"/>
                <a:sym typeface="Calibri" pitchFamily="34" charset="0"/>
              </a:rPr>
              <a:t/>
            </a:r>
            <a:br>
              <a:rPr lang="es-US" sz="8000" kern="0" dirty="0">
                <a:solidFill>
                  <a:srgbClr val="FFFFFF"/>
                </a:solidFill>
                <a:latin typeface="Trebuchet MS" pitchFamily="34" charset="0"/>
                <a:ea typeface="Trebuchet MS" pitchFamily="34" charset="0"/>
                <a:cs typeface="Trebuchet MS" pitchFamily="34" charset="0"/>
                <a:sym typeface="Calibri" pitchFamily="34" charset="0"/>
              </a:rPr>
            </a:br>
            <a:r>
              <a:rPr lang="es-US" sz="8000" kern="0" dirty="0" smtClean="0">
                <a:solidFill>
                  <a:srgbClr val="FFFFFF"/>
                </a:solidFill>
                <a:latin typeface="Trebuchet MS" pitchFamily="34" charset="0"/>
                <a:ea typeface="Trebuchet MS" pitchFamily="34" charset="0"/>
                <a:cs typeface="Trebuchet MS" pitchFamily="34" charset="0"/>
                <a:sym typeface="Calibri" pitchFamily="34" charset="0"/>
              </a:rPr>
              <a:t>comunicaciones</a:t>
            </a:r>
          </a:p>
        </p:txBody>
      </p:sp>
      <p:sp>
        <p:nvSpPr>
          <p:cNvPr id="2" name="Title 1"/>
          <p:cNvSpPr>
            <a:spLocks noGrp="1"/>
          </p:cNvSpPr>
          <p:nvPr>
            <p:ph type="title"/>
          </p:nvPr>
        </p:nvSpPr>
        <p:spPr/>
        <p:txBody>
          <a:bodyPr/>
          <a:lstStyle/>
          <a:p>
            <a:endParaRPr lang="th-TH"/>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072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072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072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0726" name="object 6"/>
          <p:cNvSpPr>
            <a:spLocks noChangeArrowheads="1"/>
          </p:cNvSpPr>
          <p:nvPr/>
        </p:nvSpPr>
        <p:spPr bwMode="auto">
          <a:xfrm>
            <a:off x="250825" y="593725"/>
            <a:ext cx="8832850" cy="434181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txBox="1">
            <a:spLocks noGrp="1"/>
          </p:cNvSpPr>
          <p:nvPr>
            <p:ph type="ctrTitle"/>
          </p:nvPr>
        </p:nvSpPr>
        <p:spPr>
          <a:xfrm>
            <a:off x="536575" y="180975"/>
            <a:ext cx="8070850" cy="317500"/>
          </a:xfrm>
        </p:spPr>
        <p:txBody>
          <a:bodyPr/>
          <a:lstStyle/>
          <a:p>
            <a:pPr marL="12700" algn="l"/>
            <a:r>
              <a:rPr lang="es-US" dirty="0" smtClean="0">
                <a:latin typeface="Trebuchet MS" pitchFamily="34" charset="0"/>
                <a:ea typeface="Trebuchet MS" pitchFamily="34" charset="0"/>
                <a:cs typeface="Trebuchet MS" pitchFamily="34" charset="0"/>
                <a:sym typeface="Calibri" pitchFamily="34" charset="0"/>
              </a:rPr>
              <a:t>Oportunidad</a:t>
            </a:r>
          </a:p>
        </p:txBody>
      </p:sp>
      <p:sp>
        <p:nvSpPr>
          <p:cNvPr id="30728" name="object 8"/>
          <p:cNvSpPr>
            <a:spLocks/>
          </p:cNvSpPr>
          <p:nvPr/>
        </p:nvSpPr>
        <p:spPr bwMode="auto">
          <a:xfrm>
            <a:off x="173038" y="3595688"/>
            <a:ext cx="8799512" cy="665162"/>
          </a:xfrm>
          <a:custGeom>
            <a:avLst/>
            <a:gdLst>
              <a:gd name="T0" fmla="*/ 0 w 8799195"/>
              <a:gd name="T1" fmla="*/ 663651 h 664210"/>
              <a:gd name="T2" fmla="*/ 8798687 w 8799195"/>
              <a:gd name="T3" fmla="*/ 663651 h 664210"/>
              <a:gd name="T4" fmla="*/ 8798687 w 8799195"/>
              <a:gd name="T5" fmla="*/ 0 h 664210"/>
              <a:gd name="T6" fmla="*/ 0 w 8799195"/>
              <a:gd name="T7" fmla="*/ 0 h 664210"/>
              <a:gd name="T8" fmla="*/ 0 w 8799195"/>
              <a:gd name="T9" fmla="*/ 663651 h 664210"/>
            </a:gdLst>
            <a:ahLst/>
            <a:cxnLst>
              <a:cxn ang="0">
                <a:pos x="T0" y="T1"/>
              </a:cxn>
              <a:cxn ang="0">
                <a:pos x="T2" y="T3"/>
              </a:cxn>
              <a:cxn ang="0">
                <a:pos x="T4" y="T5"/>
              </a:cxn>
              <a:cxn ang="0">
                <a:pos x="T6" y="T7"/>
              </a:cxn>
              <a:cxn ang="0">
                <a:pos x="T8" y="T9"/>
              </a:cxn>
            </a:cxnLst>
            <a:rect l="0" t="0" r="r" b="b"/>
            <a:pathLst>
              <a:path w="8799195" h="664210">
                <a:moveTo>
                  <a:pt x="0" y="663651"/>
                </a:moveTo>
                <a:lnTo>
                  <a:pt x="8798687" y="663651"/>
                </a:lnTo>
                <a:lnTo>
                  <a:pt x="8798687" y="0"/>
                </a:lnTo>
                <a:lnTo>
                  <a:pt x="0" y="0"/>
                </a:lnTo>
                <a:lnTo>
                  <a:pt x="0" y="6636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 name="object 9"/>
          <p:cNvSpPr txBox="1"/>
          <p:nvPr/>
        </p:nvSpPr>
        <p:spPr>
          <a:xfrm>
            <a:off x="442913" y="3624263"/>
            <a:ext cx="8272462" cy="553998"/>
          </a:xfrm>
          <a:prstGeom prst="rect">
            <a:avLst/>
          </a:prstGeom>
        </p:spPr>
        <p:txBody>
          <a:bodyPr lIns="0" tIns="0" rIns="0" bIns="0">
            <a:spAutoFit/>
          </a:bodyPr>
          <a:lstStyle>
            <a:lvl1pPr marL="1498600" indent="-1485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585A5C"/>
                </a:solidFill>
                <a:latin typeface="Trebuchet MS" pitchFamily="34" charset="0"/>
                <a:ea typeface="Trebuchet MS" pitchFamily="34" charset="0"/>
                <a:cs typeface="Trebuchet MS" pitchFamily="34" charset="0"/>
                <a:sym typeface="Calibri" pitchFamily="34" charset="0"/>
              </a:rPr>
              <a:t>Cuando los padres comprenden las consecuencias de </a:t>
            </a:r>
            <a:r>
              <a:rPr lang="es-US" u="sng" dirty="0" smtClean="0">
                <a:solidFill>
                  <a:srgbClr val="585A5C"/>
                </a:solidFill>
                <a:latin typeface="Trebuchet MS" pitchFamily="34" charset="0"/>
                <a:ea typeface="Trebuchet MS" pitchFamily="34" charset="0"/>
                <a:cs typeface="Trebuchet MS" pitchFamily="34" charset="0"/>
                <a:sym typeface="Calibri" pitchFamily="34" charset="0"/>
              </a:rPr>
              <a:t>solo 2 faltas por mes</a:t>
            </a:r>
            <a:r>
              <a:rPr lang="es-US" dirty="0" smtClean="0">
                <a:solidFill>
                  <a:srgbClr val="585A5C"/>
                </a:solidFill>
                <a:latin typeface="Trebuchet MS" pitchFamily="34" charset="0"/>
                <a:ea typeface="Trebuchet MS" pitchFamily="34" charset="0"/>
                <a:cs typeface="Trebuchet MS" pitchFamily="34" charset="0"/>
                <a:sym typeface="Calibri" pitchFamily="34" charset="0"/>
              </a:rPr>
              <a:t>, </a:t>
            </a:r>
            <a:br>
              <a:rPr lang="es-US" dirty="0" smtClean="0">
                <a:solidFill>
                  <a:srgbClr val="585A5C"/>
                </a:solidFill>
                <a:latin typeface="Trebuchet MS" pitchFamily="34" charset="0"/>
                <a:ea typeface="Trebuchet MS" pitchFamily="34" charset="0"/>
                <a:cs typeface="Trebuchet MS" pitchFamily="34" charset="0"/>
                <a:sym typeface="Calibri" pitchFamily="34" charset="0"/>
              </a:rPr>
            </a:br>
            <a:r>
              <a:rPr lang="es-US" dirty="0" smtClean="0">
                <a:solidFill>
                  <a:srgbClr val="585A5C"/>
                </a:solidFill>
                <a:latin typeface="Trebuchet MS" pitchFamily="34" charset="0"/>
                <a:ea typeface="Trebuchet MS" pitchFamily="34" charset="0"/>
                <a:cs typeface="Trebuchet MS" pitchFamily="34" charset="0"/>
                <a:sym typeface="Calibri" pitchFamily="34" charset="0"/>
              </a:rPr>
              <a:t>son menos propensos a permitirle a su hijo ausentarse.</a:t>
            </a:r>
            <a:endParaRPr lang="es-US" dirty="0">
              <a:solidFill>
                <a:srgbClr val="585A5C"/>
              </a:solidFill>
              <a:latin typeface="Trebuchet MS" pitchFamily="34" charset="0"/>
              <a:ea typeface="Trebuchet MS" pitchFamily="34" charset="0"/>
              <a:cs typeface="Trebuchet MS" pitchFamily="34" charset="0"/>
              <a:sym typeface="Calibri" pitchFamily="34" charset="0"/>
            </a:endParaRPr>
          </a:p>
        </p:txBody>
      </p:sp>
      <p:sp>
        <p:nvSpPr>
          <p:cNvPr id="30730" name="object 10"/>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0731" name="object 11"/>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2" name="object 12"/>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2207C6B9-5DD4-4A4A-95F8-6C1DCE4A6A03}"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27</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1747"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174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174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1750" name="object 6"/>
          <p:cNvSpPr>
            <a:spLocks/>
          </p:cNvSpPr>
          <p:nvPr/>
        </p:nvSpPr>
        <p:spPr bwMode="auto">
          <a:xfrm>
            <a:off x="4244975" y="542925"/>
            <a:ext cx="0" cy="4217988"/>
          </a:xfrm>
          <a:custGeom>
            <a:avLst/>
            <a:gdLst>
              <a:gd name="T0" fmla="*/ 0 h 4217670"/>
              <a:gd name="T1" fmla="*/ 4217670 h 4217670"/>
            </a:gdLst>
            <a:ahLst/>
            <a:cxnLst>
              <a:cxn ang="0">
                <a:pos x="0" y="T0"/>
              </a:cxn>
              <a:cxn ang="0">
                <a:pos x="0" y="T1"/>
              </a:cxn>
            </a:cxnLst>
            <a:rect l="0" t="0" r="r" b="b"/>
            <a:pathLst>
              <a:path h="4217670">
                <a:moveTo>
                  <a:pt x="0" y="0"/>
                </a:moveTo>
                <a:lnTo>
                  <a:pt x="0" y="4217670"/>
                </a:lnTo>
              </a:path>
            </a:pathLst>
          </a:custGeom>
          <a:noFill/>
          <a:ln w="54863">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1751" name="object 7"/>
          <p:cNvSpPr>
            <a:spLocks noChangeArrowheads="1"/>
          </p:cNvSpPr>
          <p:nvPr/>
        </p:nvSpPr>
        <p:spPr bwMode="auto">
          <a:xfrm>
            <a:off x="347663" y="598488"/>
            <a:ext cx="3733800" cy="41179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4319588" y="681038"/>
            <a:ext cx="4440237" cy="3847207"/>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Desea que su hijo tenga éxito.</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Sabe que la educación es la clave.</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Sabe que su hijo no debe ausentarse demasiado de la escuela.</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No piensa que es perjudicial ausentarse (ahora).</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No lleva un registro de las faltas.</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No piensa que su hijo esté en peligro </a:t>
            </a:r>
            <a:b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b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de quedar rezagado. </a:t>
            </a:r>
          </a:p>
          <a:p>
            <a:pPr>
              <a:spcBef>
                <a:spcPts val="2000"/>
              </a:spcBef>
              <a:buSzPct val="100000"/>
            </a:pPr>
            <a:r>
              <a:rPr lang="es-US" sz="1500" b="1" dirty="0" smtClean="0">
                <a:solidFill>
                  <a:srgbClr val="77787A"/>
                </a:solidFill>
                <a:latin typeface="Trebuchet MS" pitchFamily="34" charset="0"/>
                <a:ea typeface="Trebuchet MS" pitchFamily="34" charset="0"/>
                <a:cs typeface="Trebuchet MS" pitchFamily="34" charset="0"/>
                <a:sym typeface="Calibri" pitchFamily="34" charset="0"/>
              </a:rPr>
              <a:t>Cree que su hijo es inteligente y puede compensar el trabajo perdido.</a:t>
            </a:r>
            <a:endParaRPr lang="es-US" sz="1500" b="1"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0" name="object 10"/>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A57E495B-E9F7-46B4-9B27-D88E4319CF9E}"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28</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a:spLocks noGrp="1"/>
          </p:cNvSpPr>
          <p:nvPr>
            <p:ph type="title"/>
          </p:nvPr>
        </p:nvSpPr>
        <p:spPr>
          <a:xfrm>
            <a:off x="384175" y="134938"/>
            <a:ext cx="8375650" cy="353942"/>
          </a:xfrm>
        </p:spPr>
        <p:txBody>
          <a:bodyPr tIns="45719"/>
          <a:lstStyle/>
          <a:p>
            <a:pPr marL="161925" algn="l"/>
            <a:r>
              <a:rPr lang="es-US" dirty="0" smtClean="0">
                <a:latin typeface="Trebuchet MS" pitchFamily="34" charset="0"/>
                <a:ea typeface="Trebuchet MS" pitchFamily="34" charset="0"/>
                <a:cs typeface="Trebuchet MS" pitchFamily="34" charset="0"/>
                <a:sym typeface="Calibri" pitchFamily="34" charset="0"/>
              </a:rPr>
              <a:t>Aspectos clave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277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277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277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2774" name="object 6"/>
          <p:cNvSpPr>
            <a:spLocks noChangeArrowheads="1"/>
          </p:cNvSpPr>
          <p:nvPr/>
        </p:nvSpPr>
        <p:spPr bwMode="auto">
          <a:xfrm>
            <a:off x="4772025" y="1190625"/>
            <a:ext cx="3962400" cy="35020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2775" name="object 7"/>
          <p:cNvSpPr>
            <a:spLocks noChangeArrowheads="1"/>
          </p:cNvSpPr>
          <p:nvPr/>
        </p:nvSpPr>
        <p:spPr bwMode="auto">
          <a:xfrm>
            <a:off x="304800" y="1187450"/>
            <a:ext cx="3962400" cy="35020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Desafío</a:t>
            </a:r>
          </a:p>
        </p:txBody>
      </p:sp>
      <p:sp>
        <p:nvSpPr>
          <p:cNvPr id="11" name="object 11"/>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7B33A72B-F622-461C-B4A3-F2854CF4FB7F}"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29</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a:spLocks noGrp="1"/>
          </p:cNvSpPr>
          <p:nvPr>
            <p:ph sz="half" idx="2"/>
          </p:nvPr>
        </p:nvSpPr>
        <p:spPr>
          <a:xfrm>
            <a:off x="350838" y="855663"/>
            <a:ext cx="3929062" cy="3405612"/>
          </a:xfrm>
        </p:spPr>
        <p:txBody>
          <a:bodyPr/>
          <a:lstStyle/>
          <a:p>
            <a:pPr marL="4763" algn="ctr">
              <a:spcBef>
                <a:spcPct val="0"/>
              </a:spcBef>
            </a:pPr>
            <a:r>
              <a:rPr lang="es-US" dirty="0" smtClean="0">
                <a:latin typeface="Trebuchet MS" pitchFamily="34" charset="0"/>
                <a:ea typeface="Trebuchet MS" pitchFamily="34" charset="0"/>
                <a:cs typeface="Trebuchet MS" pitchFamily="34" charset="0"/>
                <a:sym typeface="Calibri" pitchFamily="34" charset="0"/>
              </a:rPr>
              <a:t>De:</a:t>
            </a:r>
          </a:p>
          <a:p>
            <a:pPr marL="4763">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4763" algn="ctr">
              <a:spcBef>
                <a:spcPts val="1200"/>
              </a:spcBef>
            </a:pPr>
            <a:r>
              <a:rPr lang="es-US" dirty="0" smtClean="0">
                <a:solidFill>
                  <a:srgbClr val="FFFFFF"/>
                </a:solidFill>
                <a:latin typeface="Trebuchet MS" pitchFamily="34" charset="0"/>
                <a:ea typeface="Trebuchet MS" pitchFamily="34" charset="0"/>
                <a:cs typeface="Trebuchet MS" pitchFamily="34" charset="0"/>
                <a:sym typeface="Calibri" pitchFamily="34" charset="0"/>
              </a:rPr>
              <a:t>“No conozco el impacto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que tienen las faltas”.</a:t>
            </a:r>
          </a:p>
          <a:p>
            <a:pPr marL="4763"/>
            <a:endParaRPr lang="es-US" dirty="0" smtClean="0">
              <a:solidFill>
                <a:srgbClr val="FFFFFF"/>
              </a:solidFill>
              <a:latin typeface="Trebuchet MS" pitchFamily="34" charset="0"/>
              <a:ea typeface="Trebuchet MS" pitchFamily="34" charset="0"/>
              <a:cs typeface="Trebuchet MS" pitchFamily="34" charset="0"/>
              <a:sym typeface="Calibri" pitchFamily="34" charset="0"/>
            </a:endParaRPr>
          </a:p>
          <a:p>
            <a:pPr marL="4763" algn="ctr">
              <a:spcBef>
                <a:spcPct val="0"/>
              </a:spcBef>
            </a:pPr>
            <a:r>
              <a:rPr lang="es-US" dirty="0" smtClean="0">
                <a:solidFill>
                  <a:srgbClr val="FFFFFF"/>
                </a:solidFill>
                <a:latin typeface="Trebuchet MS" pitchFamily="34" charset="0"/>
                <a:ea typeface="Trebuchet MS" pitchFamily="34" charset="0"/>
                <a:cs typeface="Trebuchet MS" pitchFamily="34" charset="0"/>
                <a:sym typeface="Calibri" pitchFamily="34" charset="0"/>
              </a:rPr>
              <a:t>“No es perjudicial que mi hijo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se ausente a la escuela”.</a:t>
            </a:r>
          </a:p>
          <a:p>
            <a:pPr marL="4763">
              <a:spcBef>
                <a:spcPct val="0"/>
              </a:spcBef>
            </a:pPr>
            <a:endParaRPr lang="es-US" dirty="0" smtClean="0">
              <a:solidFill>
                <a:srgbClr val="FFFFFF"/>
              </a:solidFill>
              <a:latin typeface="Trebuchet MS" pitchFamily="34" charset="0"/>
              <a:ea typeface="Trebuchet MS" pitchFamily="34" charset="0"/>
              <a:cs typeface="Trebuchet MS" pitchFamily="34" charset="0"/>
              <a:sym typeface="Calibri" pitchFamily="34" charset="0"/>
            </a:endParaRPr>
          </a:p>
          <a:p>
            <a:pPr marL="4763" algn="ctr">
              <a:lnSpc>
                <a:spcPct val="101000"/>
              </a:lnSpc>
              <a:spcBef>
                <a:spcPts val="1113"/>
              </a:spcBef>
            </a:pPr>
            <a:r>
              <a:rPr lang="es-US" dirty="0" smtClean="0">
                <a:solidFill>
                  <a:srgbClr val="FFFFFF"/>
                </a:solidFill>
                <a:latin typeface="Trebuchet MS" pitchFamily="34" charset="0"/>
                <a:ea typeface="Trebuchet MS" pitchFamily="34" charset="0"/>
                <a:cs typeface="Trebuchet MS" pitchFamily="34" charset="0"/>
                <a:sym typeface="Calibri" pitchFamily="34" charset="0"/>
              </a:rPr>
              <a:t>“No pienso sobre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la asistencia de mi hijo,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ni llevo un registro de esta”.</a:t>
            </a:r>
          </a:p>
        </p:txBody>
      </p:sp>
      <p:sp>
        <p:nvSpPr>
          <p:cNvPr id="10" name="object 10"/>
          <p:cNvSpPr txBox="1"/>
          <p:nvPr/>
        </p:nvSpPr>
        <p:spPr>
          <a:xfrm>
            <a:off x="4916488" y="855663"/>
            <a:ext cx="3735387" cy="3630353"/>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A:</a:t>
            </a:r>
          </a:p>
          <a:p>
            <a:pPr>
              <a:spcBef>
                <a:spcPts val="38"/>
              </a:spcBef>
              <a:buSzPct val="100000"/>
            </a:pPr>
            <a:endParaRPr lang="es-US" dirty="0" smtClean="0">
              <a:solidFill>
                <a:srgbClr val="46AE4A"/>
              </a:solidFill>
              <a:latin typeface="Trebuchet MS" pitchFamily="34" charset="0"/>
              <a:ea typeface="Trebuchet MS" pitchFamily="34" charset="0"/>
              <a:cs typeface="Trebuchet MS" pitchFamily="34" charset="0"/>
              <a:sym typeface="Calibri" pitchFamily="34" charset="0"/>
            </a:endParaRPr>
          </a:p>
          <a:p>
            <a:pPr algn="ct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“Ausentarse tan solo 2 días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al mes hará que el niño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se quede rezagado”.</a:t>
            </a:r>
          </a:p>
          <a:p>
            <a:pPr algn="ctr">
              <a:spcBef>
                <a:spcPts val="25"/>
              </a:spcBef>
              <a:buSzPct val="100000"/>
            </a:pPr>
            <a:endParaRPr lang="es-US" dirty="0" smtClean="0">
              <a:solidFill>
                <a:srgbClr val="FFFFFF"/>
              </a:solidFill>
              <a:latin typeface="Trebuchet MS" pitchFamily="34" charset="0"/>
              <a:ea typeface="Trebuchet MS" pitchFamily="34" charset="0"/>
              <a:cs typeface="Trebuchet MS" pitchFamily="34" charset="0"/>
              <a:sym typeface="Calibri" pitchFamily="34" charset="0"/>
            </a:endParaRPr>
          </a:p>
          <a:p>
            <a:pPr algn="ctr">
              <a:lnSpc>
                <a:spcPct val="101000"/>
              </a:lnSpc>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“No quiero que mi hijo se pierda una oportunidad de aprender algo que necesitará más adelante”.</a:t>
            </a:r>
          </a:p>
          <a:p>
            <a:pPr algn="ctr">
              <a:spcBef>
                <a:spcPts val="50"/>
              </a:spcBef>
              <a:buSzPct val="100000"/>
            </a:pPr>
            <a:endParaRPr lang="es-US" dirty="0" smtClean="0">
              <a:solidFill>
                <a:srgbClr val="FFFFFF"/>
              </a:solidFill>
              <a:latin typeface="Trebuchet MS" pitchFamily="34" charset="0"/>
              <a:ea typeface="Trebuchet MS" pitchFamily="34" charset="0"/>
              <a:cs typeface="Trebuchet MS" pitchFamily="34" charset="0"/>
              <a:sym typeface="Calibri" pitchFamily="34" charset="0"/>
            </a:endParaRPr>
          </a:p>
          <a:p>
            <a:pPr algn="ctr">
              <a:lnSpc>
                <a:spcPct val="101000"/>
              </a:lnSpc>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“Voy a registrar sus faltas y </a:t>
            </a:r>
            <a:br>
              <a:rPr lang="es-US" dirty="0" smtClean="0">
                <a:solidFill>
                  <a:srgbClr val="FFFFFF"/>
                </a:solidFill>
                <a:latin typeface="Trebuchet MS" pitchFamily="34" charset="0"/>
                <a:ea typeface="Trebuchet MS" pitchFamily="34" charset="0"/>
                <a:cs typeface="Trebuchet MS" pitchFamily="34" charset="0"/>
                <a:sym typeface="Calibri" pitchFamily="34" charset="0"/>
              </a:rPr>
            </a:br>
            <a:r>
              <a:rPr lang="es-US" dirty="0" smtClean="0">
                <a:solidFill>
                  <a:srgbClr val="FFFFFF"/>
                </a:solidFill>
                <a:latin typeface="Trebuchet MS" pitchFamily="34" charset="0"/>
                <a:ea typeface="Trebuchet MS" pitchFamily="34" charset="0"/>
                <a:cs typeface="Trebuchet MS" pitchFamily="34" charset="0"/>
                <a:sym typeface="Calibri" pitchFamily="34" charset="0"/>
              </a:rPr>
              <a:t>a hacer todo lo posible por asegurarme de que no se ausente”.</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6147" name="object 3"/>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6148" name="object 4"/>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6149" name="object 5"/>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6150" name="object 6"/>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151" name="object 7"/>
          <p:cNvSpPr>
            <a:spLocks noChangeArrowheads="1"/>
          </p:cNvSpPr>
          <p:nvPr/>
        </p:nvSpPr>
        <p:spPr bwMode="auto">
          <a:xfrm>
            <a:off x="4905375" y="676275"/>
            <a:ext cx="3524250" cy="17430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152" name="object 8"/>
          <p:cNvSpPr>
            <a:spLocks noChangeArrowheads="1"/>
          </p:cNvSpPr>
          <p:nvPr/>
        </p:nvSpPr>
        <p:spPr bwMode="auto">
          <a:xfrm>
            <a:off x="247650" y="676275"/>
            <a:ext cx="4248150" cy="174307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9" name="object 9"/>
          <p:cNvSpPr txBox="1">
            <a:spLocks noGrp="1"/>
          </p:cNvSpPr>
          <p:nvPr>
            <p:ph type="title"/>
          </p:nvPr>
        </p:nvSpPr>
        <p:spPr>
          <a:xfrm>
            <a:off x="447675" y="133350"/>
            <a:ext cx="8488363" cy="338554"/>
          </a:xfrm>
        </p:spPr>
        <p:txBody>
          <a:bodyPr/>
          <a:lstStyle/>
          <a:p>
            <a:pPr marL="12700" algn="l"/>
            <a:r>
              <a:rPr lang="es-US" sz="2200" dirty="0" smtClean="0">
                <a:latin typeface="Trebuchet MS" pitchFamily="34" charset="0"/>
                <a:ea typeface="Trebuchet MS" pitchFamily="34" charset="0"/>
                <a:cs typeface="Trebuchet MS" pitchFamily="34" charset="0"/>
                <a:sym typeface="Calibri" pitchFamily="34" charset="0"/>
              </a:rPr>
              <a:t>Las grandes estrategias de comunicación generan cambios sociales</a:t>
            </a:r>
          </a:p>
        </p:txBody>
      </p:sp>
      <p:sp>
        <p:nvSpPr>
          <p:cNvPr id="6154" name="object 10"/>
          <p:cNvSpPr>
            <a:spLocks noChangeArrowheads="1"/>
          </p:cNvSpPr>
          <p:nvPr/>
        </p:nvSpPr>
        <p:spPr bwMode="auto">
          <a:xfrm>
            <a:off x="4752975" y="2305050"/>
            <a:ext cx="3457575" cy="239077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155" name="object 11"/>
          <p:cNvSpPr>
            <a:spLocks noChangeArrowheads="1"/>
          </p:cNvSpPr>
          <p:nvPr/>
        </p:nvSpPr>
        <p:spPr bwMode="auto">
          <a:xfrm>
            <a:off x="295275" y="2552700"/>
            <a:ext cx="3943350" cy="1905000"/>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2" name="object 12"/>
          <p:cNvSpPr txBox="1"/>
          <p:nvPr/>
        </p:nvSpPr>
        <p:spPr>
          <a:xfrm>
            <a:off x="130175" y="4873625"/>
            <a:ext cx="96838" cy="112713"/>
          </a:xfrm>
          <a:prstGeom prst="rect">
            <a:avLst/>
          </a:prstGeom>
        </p:spPr>
        <p:txBody>
          <a:bodyPr lIns="0" tIns="635" rIns="0" bIns="0">
            <a:spAutoFit/>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fld id="{52C3FC8E-2ECF-47C8-9791-EBABAC52235E}" type="slidenum">
              <a:rPr lang="es-AR" sz="600">
                <a:solidFill>
                  <a:srgbClr val="77787A"/>
                </a:solidFill>
                <a:latin typeface="Trebuchet MS" pitchFamily="34" charset="0"/>
                <a:ea typeface="Trebuchet MS" pitchFamily="34" charset="0"/>
                <a:cs typeface="Trebuchet MS" pitchFamily="34" charset="0"/>
                <a:sym typeface="Calibri" pitchFamily="34" charset="0"/>
              </a:rPr>
              <a:pPr>
                <a:buSzPct val="100000"/>
              </a:pPr>
              <a:t>3</a:t>
            </a:fld>
            <a:endParaRPr lang="es-AR" sz="60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379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379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379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Mensaje principal</a:t>
            </a:r>
          </a:p>
        </p:txBody>
      </p:sp>
      <p:sp>
        <p:nvSpPr>
          <p:cNvPr id="7" name="object 7"/>
          <p:cNvSpPr txBox="1"/>
          <p:nvPr/>
        </p:nvSpPr>
        <p:spPr>
          <a:xfrm>
            <a:off x="533400" y="828675"/>
            <a:ext cx="8220075" cy="839788"/>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Todas las faltas cuentan:</a:t>
            </a:r>
          </a:p>
          <a:p>
            <a:pPr>
              <a:lnSpc>
                <a:spcPct val="101000"/>
              </a:lnSpc>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Incluso en la escuela primaria, ausentarse tan solo 2 días al mes suma y amenaza la base educativa, la cual es fundamental para su éxito académico.</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33800" name="object 8"/>
          <p:cNvSpPr>
            <a:spLocks noChangeArrowheads="1"/>
          </p:cNvSpPr>
          <p:nvPr/>
        </p:nvSpPr>
        <p:spPr bwMode="auto">
          <a:xfrm>
            <a:off x="5703888" y="1370013"/>
            <a:ext cx="3440112" cy="377348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9" name="object 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4B6AD888-91DF-4CC8-BF21-E739BF0D5BAF}"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30</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4819"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4820"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4821"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Motivos para creer</a:t>
            </a:r>
          </a:p>
        </p:txBody>
      </p:sp>
      <p:sp>
        <p:nvSpPr>
          <p:cNvPr id="8" name="object 8"/>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DFA3FAA2-B48F-437B-BA15-F4D91952DDDD}"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31</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7" name="object 7"/>
          <p:cNvSpPr txBox="1"/>
          <p:nvPr/>
        </p:nvSpPr>
        <p:spPr>
          <a:xfrm>
            <a:off x="533400" y="835025"/>
            <a:ext cx="8045450" cy="3546484"/>
          </a:xfrm>
          <a:prstGeom prst="rect">
            <a:avLst/>
          </a:prstGeom>
        </p:spPr>
        <p:txBody>
          <a:bodyPr lIns="0" tIns="0" rIns="0" bIns="0">
            <a:spAutoFit/>
          </a:bodyPr>
          <a:lstStyle>
            <a:lvl1pPr marL="298450" indent="-285750">
              <a:tabLst>
                <a:tab pos="298450" algn="l"/>
              </a:tabLst>
              <a:defRPr>
                <a:solidFill>
                  <a:schemeClr val="tx1"/>
                </a:solidFill>
                <a:latin typeface="Calibri" pitchFamily="34" charset="0"/>
              </a:defRPr>
            </a:lvl1pPr>
            <a:lvl2pPr marL="742950" indent="-285750">
              <a:tabLst>
                <a:tab pos="298450" algn="l"/>
              </a:tabLst>
              <a:defRPr>
                <a:solidFill>
                  <a:schemeClr val="tx1"/>
                </a:solidFill>
                <a:latin typeface="Calibri" pitchFamily="34" charset="0"/>
              </a:defRPr>
            </a:lvl2pPr>
            <a:lvl3pPr marL="1143000" indent="-228600">
              <a:tabLst>
                <a:tab pos="298450" algn="l"/>
              </a:tabLst>
              <a:defRPr>
                <a:solidFill>
                  <a:schemeClr val="tx1"/>
                </a:solidFill>
                <a:latin typeface="Calibri" pitchFamily="34" charset="0"/>
              </a:defRPr>
            </a:lvl3pPr>
            <a:lvl4pPr marL="1600200" indent="-228600">
              <a:tabLst>
                <a:tab pos="298450" algn="l"/>
              </a:tabLst>
              <a:defRPr>
                <a:solidFill>
                  <a:schemeClr val="tx1"/>
                </a:solidFill>
                <a:latin typeface="Calibri" pitchFamily="34" charset="0"/>
              </a:defRPr>
            </a:lvl4pPr>
            <a:lvl5pPr marL="2057400" indent="-228600">
              <a:tabLst>
                <a:tab pos="298450" algn="l"/>
              </a:tabLst>
              <a:defRPr>
                <a:solidFill>
                  <a:schemeClr val="tx1"/>
                </a:solidFill>
                <a:latin typeface="Calibri" pitchFamily="34" charset="0"/>
              </a:defRPr>
            </a:lvl5pPr>
            <a:lvl6pPr marL="2514600" indent="-228600" fontAlgn="base">
              <a:spcBef>
                <a:spcPct val="0"/>
              </a:spcBef>
              <a:spcAft>
                <a:spcPct val="0"/>
              </a:spcAft>
              <a:tabLst>
                <a:tab pos="298450" algn="l"/>
              </a:tabLst>
              <a:defRPr>
                <a:solidFill>
                  <a:schemeClr val="tx1"/>
                </a:solidFill>
                <a:latin typeface="Calibri" pitchFamily="34" charset="0"/>
              </a:defRPr>
            </a:lvl6pPr>
            <a:lvl7pPr marL="2971800" indent="-228600" fontAlgn="base">
              <a:spcBef>
                <a:spcPct val="0"/>
              </a:spcBef>
              <a:spcAft>
                <a:spcPct val="0"/>
              </a:spcAft>
              <a:tabLst>
                <a:tab pos="298450" algn="l"/>
              </a:tabLst>
              <a:defRPr>
                <a:solidFill>
                  <a:schemeClr val="tx1"/>
                </a:solidFill>
                <a:latin typeface="Calibri" pitchFamily="34" charset="0"/>
              </a:defRPr>
            </a:lvl7pPr>
            <a:lvl8pPr marL="3429000" indent="-228600" fontAlgn="base">
              <a:spcBef>
                <a:spcPct val="0"/>
              </a:spcBef>
              <a:spcAft>
                <a:spcPct val="0"/>
              </a:spcAft>
              <a:tabLst>
                <a:tab pos="298450" algn="l"/>
              </a:tabLst>
              <a:defRPr>
                <a:solidFill>
                  <a:schemeClr val="tx1"/>
                </a:solidFill>
                <a:latin typeface="Calibri" pitchFamily="34" charset="0"/>
              </a:defRPr>
            </a:lvl8pPr>
            <a:lvl9pPr marL="3886200" indent="-228600" fontAlgn="base">
              <a:spcBef>
                <a:spcPct val="0"/>
              </a:spcBef>
              <a:spcAft>
                <a:spcPct val="0"/>
              </a:spcAft>
              <a:tabLst>
                <a:tab pos="298450" algn="l"/>
              </a:tabLst>
              <a:defRPr>
                <a:solidFill>
                  <a:schemeClr val="tx1"/>
                </a:solidFill>
                <a:latin typeface="Calibri" pitchFamily="34" charset="0"/>
              </a:defRPr>
            </a:lvl9pPr>
          </a:lstStyle>
          <a:p>
            <a:pPr>
              <a:lnSpc>
                <a:spcPct val="103000"/>
              </a:lnSpc>
              <a:spcBef>
                <a:spcPts val="2400"/>
              </a:spcBef>
              <a:buFont typeface="Arial" charset="0"/>
              <a:buChar char="•"/>
            </a:pPr>
            <a:r>
              <a:rPr lang="es-AR" sz="1500" dirty="0">
                <a:solidFill>
                  <a:srgbClr val="46AE4A"/>
                </a:solidFill>
                <a:latin typeface="Trebuchet MS" pitchFamily="34" charset="0"/>
                <a:ea typeface="Trebuchet MS" pitchFamily="34" charset="0"/>
                <a:cs typeface="Trebuchet MS" pitchFamily="34" charset="0"/>
                <a:sym typeface="Calibri" pitchFamily="34" charset="0"/>
              </a:rPr>
              <a:t>El aprendizaje en la escuela primaria es secuencial:</a:t>
            </a:r>
            <a:r>
              <a:rPr lang="es-AR" sz="1500" dirty="0">
                <a:solidFill>
                  <a:srgbClr val="77787A"/>
                </a:solidFill>
                <a:latin typeface="Trebuchet MS" pitchFamily="34" charset="0"/>
                <a:ea typeface="Trebuchet MS" pitchFamily="34" charset="0"/>
                <a:cs typeface="Trebuchet MS" pitchFamily="34" charset="0"/>
                <a:sym typeface="Calibri" pitchFamily="34" charset="0"/>
              </a:rPr>
              <a:t> cada día se basa en lo que se aprendió antes. Por lo tanto, cada día que un niño se ausenta, es una oportunidad perdida de aprender algo que necesita para comprender aspectos más difíciles en el futuro.</a:t>
            </a:r>
          </a:p>
          <a:p>
            <a:pPr>
              <a:lnSpc>
                <a:spcPct val="105000"/>
              </a:lnSpc>
              <a:spcBef>
                <a:spcPts val="2400"/>
              </a:spcBef>
              <a:buFont typeface="Arial" charset="0"/>
              <a:buChar char="•"/>
            </a:pPr>
            <a:r>
              <a:rPr lang="es-AR" sz="1500" dirty="0" smtClean="0">
                <a:solidFill>
                  <a:srgbClr val="46AE4A"/>
                </a:solidFill>
                <a:latin typeface="Trebuchet MS" pitchFamily="34" charset="0"/>
                <a:ea typeface="Trebuchet MS" pitchFamily="34" charset="0"/>
                <a:cs typeface="Trebuchet MS" pitchFamily="34" charset="0"/>
                <a:sym typeface="Calibri" pitchFamily="34" charset="0"/>
              </a:rPr>
              <a:t>Los alumnos </a:t>
            </a:r>
            <a:r>
              <a:rPr lang="es-AR" sz="1500" dirty="0">
                <a:solidFill>
                  <a:srgbClr val="46AE4A"/>
                </a:solidFill>
                <a:latin typeface="Trebuchet MS" pitchFamily="34" charset="0"/>
                <a:ea typeface="Trebuchet MS" pitchFamily="34" charset="0"/>
                <a:cs typeface="Trebuchet MS" pitchFamily="34" charset="0"/>
                <a:sym typeface="Calibri" pitchFamily="34" charset="0"/>
              </a:rPr>
              <a:t>que se ausentan más de 18 días de la escuela son menos competentes </a:t>
            </a:r>
            <a:r>
              <a:rPr lang="es-AR" sz="1500" dirty="0" smtClean="0">
                <a:solidFill>
                  <a:srgbClr val="46AE4A"/>
                </a:solidFill>
                <a:latin typeface="Trebuchet MS" pitchFamily="34" charset="0"/>
                <a:ea typeface="Trebuchet MS" pitchFamily="34" charset="0"/>
                <a:cs typeface="Trebuchet MS" pitchFamily="34" charset="0"/>
                <a:sym typeface="Calibri" pitchFamily="34" charset="0"/>
              </a:rPr>
              <a:t/>
            </a:r>
            <a:br>
              <a:rPr lang="es-AR" sz="1500" dirty="0" smtClean="0">
                <a:solidFill>
                  <a:srgbClr val="46AE4A"/>
                </a:solidFill>
                <a:latin typeface="Trebuchet MS" pitchFamily="34" charset="0"/>
                <a:ea typeface="Trebuchet MS" pitchFamily="34" charset="0"/>
                <a:cs typeface="Trebuchet MS" pitchFamily="34" charset="0"/>
                <a:sym typeface="Calibri" pitchFamily="34" charset="0"/>
              </a:rPr>
            </a:br>
            <a:r>
              <a:rPr lang="es-AR" sz="1500" dirty="0" smtClean="0">
                <a:solidFill>
                  <a:srgbClr val="77787A"/>
                </a:solidFill>
                <a:latin typeface="Trebuchet MS" pitchFamily="34" charset="0"/>
                <a:ea typeface="Trebuchet MS" pitchFamily="34" charset="0"/>
                <a:cs typeface="Trebuchet MS" pitchFamily="34" charset="0"/>
                <a:sym typeface="Calibri" pitchFamily="34" charset="0"/>
              </a:rPr>
              <a:t>en </a:t>
            </a:r>
            <a:r>
              <a:rPr lang="es-AR" sz="1500" dirty="0">
                <a:solidFill>
                  <a:srgbClr val="77787A"/>
                </a:solidFill>
                <a:latin typeface="Trebuchet MS" pitchFamily="34" charset="0"/>
                <a:ea typeface="Trebuchet MS" pitchFamily="34" charset="0"/>
                <a:cs typeface="Trebuchet MS" pitchFamily="34" charset="0"/>
                <a:sym typeface="Calibri" pitchFamily="34" charset="0"/>
              </a:rPr>
              <a:t>la lectura, la escritura y las matemáticas que sus compañeros con buena asistencia.</a:t>
            </a:r>
          </a:p>
          <a:p>
            <a:pPr>
              <a:lnSpc>
                <a:spcPct val="105000"/>
              </a:lnSpc>
              <a:spcBef>
                <a:spcPts val="2400"/>
              </a:spcBef>
              <a:buFont typeface="Arial" charset="0"/>
              <a:buChar char="•"/>
            </a:pPr>
            <a:r>
              <a:rPr lang="es-AR" sz="1500" dirty="0" smtClean="0">
                <a:solidFill>
                  <a:srgbClr val="77787A"/>
                </a:solidFill>
                <a:latin typeface="Trebuchet MS" pitchFamily="34" charset="0"/>
                <a:ea typeface="Trebuchet MS" pitchFamily="34" charset="0"/>
                <a:cs typeface="Trebuchet MS" pitchFamily="34" charset="0"/>
                <a:sym typeface="Calibri" pitchFamily="34" charset="0"/>
              </a:rPr>
              <a:t>Los alumnos </a:t>
            </a:r>
            <a:r>
              <a:rPr lang="es-AR" sz="1500" dirty="0">
                <a:solidFill>
                  <a:srgbClr val="77787A"/>
                </a:solidFill>
                <a:latin typeface="Trebuchet MS" pitchFamily="34" charset="0"/>
                <a:ea typeface="Trebuchet MS" pitchFamily="34" charset="0"/>
                <a:cs typeface="Trebuchet MS" pitchFamily="34" charset="0"/>
                <a:sym typeface="Calibri" pitchFamily="34" charset="0"/>
              </a:rPr>
              <a:t>que no aprendieron los aspectos fundamentales de la lectura, la escritura y las matemáticas al llegar al tercer grado </a:t>
            </a:r>
            <a:r>
              <a:rPr lang="es-AR" sz="1500" dirty="0">
                <a:solidFill>
                  <a:srgbClr val="46AE4A"/>
                </a:solidFill>
                <a:latin typeface="Trebuchet MS" pitchFamily="34" charset="0"/>
                <a:ea typeface="Trebuchet MS" pitchFamily="34" charset="0"/>
                <a:cs typeface="Trebuchet MS" pitchFamily="34" charset="0"/>
                <a:sym typeface="Calibri" pitchFamily="34" charset="0"/>
              </a:rPr>
              <a:t>son más propensos a quedar rezagados y menos propensos a graduarse de la escuela secundaria</a:t>
            </a:r>
            <a:r>
              <a:rPr lang="es-AR" sz="1500" dirty="0">
                <a:solidFill>
                  <a:srgbClr val="77787A"/>
                </a:solidFill>
                <a:latin typeface="Trebuchet MS" pitchFamily="34" charset="0"/>
                <a:ea typeface="Trebuchet MS" pitchFamily="34" charset="0"/>
                <a:cs typeface="Trebuchet MS" pitchFamily="34" charset="0"/>
                <a:sym typeface="Calibri" pitchFamily="34" charset="0"/>
              </a:rPr>
              <a:t>.</a:t>
            </a:r>
          </a:p>
          <a:p>
            <a:pPr>
              <a:lnSpc>
                <a:spcPct val="103000"/>
              </a:lnSpc>
              <a:spcBef>
                <a:spcPts val="2400"/>
              </a:spcBef>
              <a:buFont typeface="Arial" charset="0"/>
              <a:buChar char="•"/>
            </a:pPr>
            <a:r>
              <a:rPr lang="es-AR" sz="1500" dirty="0" smtClean="0">
                <a:solidFill>
                  <a:srgbClr val="77787A"/>
                </a:solidFill>
                <a:latin typeface="Trebuchet MS" pitchFamily="34" charset="0"/>
                <a:ea typeface="Trebuchet MS" pitchFamily="34" charset="0"/>
                <a:cs typeface="Trebuchet MS" pitchFamily="34" charset="0"/>
                <a:sym typeface="Calibri" pitchFamily="34" charset="0"/>
              </a:rPr>
              <a:t>Las </a:t>
            </a:r>
            <a:r>
              <a:rPr lang="es-AR" sz="1500" dirty="0">
                <a:solidFill>
                  <a:srgbClr val="77787A"/>
                </a:solidFill>
                <a:latin typeface="Trebuchet MS" pitchFamily="34" charset="0"/>
                <a:ea typeface="Trebuchet MS" pitchFamily="34" charset="0"/>
                <a:cs typeface="Trebuchet MS" pitchFamily="34" charset="0"/>
                <a:sym typeface="Calibri" pitchFamily="34" charset="0"/>
              </a:rPr>
              <a:t>faltas hacen que sea muy difícil para su hijo mantener el ritmo académico, porque</a:t>
            </a:r>
            <a:r>
              <a:rPr lang="es-AR" sz="1500" dirty="0">
                <a:solidFill>
                  <a:srgbClr val="46AE4A"/>
                </a:solidFill>
                <a:latin typeface="Trebuchet MS" pitchFamily="34" charset="0"/>
                <a:ea typeface="Trebuchet MS" pitchFamily="34" charset="0"/>
                <a:cs typeface="Trebuchet MS" pitchFamily="34" charset="0"/>
                <a:sym typeface="Calibri" pitchFamily="34" charset="0"/>
              </a:rPr>
              <a:t> </a:t>
            </a:r>
            <a:r>
              <a:rPr lang="es-AR" sz="1500" dirty="0" smtClean="0">
                <a:solidFill>
                  <a:srgbClr val="46AE4A"/>
                </a:solidFill>
                <a:latin typeface="Trebuchet MS" pitchFamily="34" charset="0"/>
                <a:ea typeface="Trebuchet MS" pitchFamily="34" charset="0"/>
                <a:cs typeface="Trebuchet MS" pitchFamily="34" charset="0"/>
                <a:sym typeface="Calibri" pitchFamily="34" charset="0"/>
              </a:rPr>
              <a:t/>
            </a:r>
            <a:br>
              <a:rPr lang="es-AR" sz="1500" dirty="0" smtClean="0">
                <a:solidFill>
                  <a:srgbClr val="46AE4A"/>
                </a:solidFill>
                <a:latin typeface="Trebuchet MS" pitchFamily="34" charset="0"/>
                <a:ea typeface="Trebuchet MS" pitchFamily="34" charset="0"/>
                <a:cs typeface="Trebuchet MS" pitchFamily="34" charset="0"/>
                <a:sym typeface="Calibri" pitchFamily="34" charset="0"/>
              </a:rPr>
            </a:br>
            <a:r>
              <a:rPr lang="es-AR" sz="1500" dirty="0" smtClean="0">
                <a:solidFill>
                  <a:srgbClr val="46AE4A"/>
                </a:solidFill>
                <a:latin typeface="Trebuchet MS" pitchFamily="34" charset="0"/>
                <a:ea typeface="Trebuchet MS" pitchFamily="34" charset="0"/>
                <a:cs typeface="Trebuchet MS" pitchFamily="34" charset="0"/>
                <a:sym typeface="Calibri" pitchFamily="34" charset="0"/>
              </a:rPr>
              <a:t>el </a:t>
            </a:r>
            <a:r>
              <a:rPr lang="es-AR" sz="1500" dirty="0">
                <a:solidFill>
                  <a:srgbClr val="46AE4A"/>
                </a:solidFill>
                <a:latin typeface="Trebuchet MS" pitchFamily="34" charset="0"/>
                <a:ea typeface="Trebuchet MS" pitchFamily="34" charset="0"/>
                <a:cs typeface="Trebuchet MS" pitchFamily="34" charset="0"/>
                <a:sym typeface="Calibri" pitchFamily="34" charset="0"/>
              </a:rPr>
              <a:t>trabajo para compensar y las tareas para la casa no pueden reemplazar el aprendizaje diario </a:t>
            </a:r>
            <a:r>
              <a:rPr lang="es-AR" sz="1500" dirty="0">
                <a:solidFill>
                  <a:srgbClr val="77787A"/>
                </a:solidFill>
                <a:latin typeface="Trebuchet MS" pitchFamily="34" charset="0"/>
                <a:ea typeface="Trebuchet MS" pitchFamily="34" charset="0"/>
                <a:cs typeface="Trebuchet MS" pitchFamily="34" charset="0"/>
                <a:sym typeface="Calibri" pitchFamily="34" charset="0"/>
              </a:rPr>
              <a:t>que su hijo pierde por ausentarse de la escuela.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584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584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584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ctrTitle"/>
          </p:nvPr>
        </p:nvSpPr>
        <p:spPr>
          <a:xfrm>
            <a:off x="536575" y="180975"/>
            <a:ext cx="8070850" cy="317500"/>
          </a:xfrm>
        </p:spPr>
        <p:txBody>
          <a:bodyPr/>
          <a:lstStyle/>
          <a:p>
            <a:pPr marL="12700" algn="l"/>
            <a:r>
              <a:rPr lang="es-US" dirty="0" smtClean="0">
                <a:latin typeface="Trebuchet MS" pitchFamily="34" charset="0"/>
                <a:ea typeface="Trebuchet MS" pitchFamily="34" charset="0"/>
                <a:cs typeface="Trebuchet MS" pitchFamily="34" charset="0"/>
                <a:sym typeface="Calibri" pitchFamily="34" charset="0"/>
              </a:rPr>
              <a:t>Llamado a la acción</a:t>
            </a:r>
          </a:p>
        </p:txBody>
      </p:sp>
      <p:sp>
        <p:nvSpPr>
          <p:cNvPr id="7" name="object 7"/>
          <p:cNvSpPr txBox="1"/>
          <p:nvPr/>
        </p:nvSpPr>
        <p:spPr>
          <a:xfrm>
            <a:off x="533400" y="828675"/>
            <a:ext cx="6096000"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Lleve un registro de las faltas de su hijo y limítelas.</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35848" name="object 8"/>
          <p:cNvSpPr>
            <a:spLocks noChangeArrowheads="1"/>
          </p:cNvSpPr>
          <p:nvPr/>
        </p:nvSpPr>
        <p:spPr bwMode="auto">
          <a:xfrm>
            <a:off x="4713288" y="1425575"/>
            <a:ext cx="4143375" cy="310832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9" name="object 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FE0CBD7E-59A9-4175-8FEB-30BF16A19654}"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32</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ject 2"/>
          <p:cNvSpPr>
            <a:spLocks/>
          </p:cNvSpPr>
          <p:nvPr/>
        </p:nvSpPr>
        <p:spPr bwMode="auto">
          <a:xfrm>
            <a:off x="561860" y="-8033"/>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6867"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686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686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Tono</a:t>
            </a:r>
          </a:p>
        </p:txBody>
      </p:sp>
      <p:sp>
        <p:nvSpPr>
          <p:cNvPr id="8" name="object 8"/>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8CADCDA4-6D3E-4E9A-AC0F-14A2A3EA9D4D}"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33</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7" name="object 7"/>
          <p:cNvSpPr txBox="1"/>
          <p:nvPr/>
        </p:nvSpPr>
        <p:spPr>
          <a:xfrm>
            <a:off x="533400" y="828675"/>
            <a:ext cx="8001000" cy="99770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b="1" dirty="0" smtClean="0">
                <a:solidFill>
                  <a:srgbClr val="46AE4A"/>
                </a:solidFill>
                <a:latin typeface="Trebuchet MS" pitchFamily="34" charset="0"/>
                <a:ea typeface="Trebuchet MS" pitchFamily="34" charset="0"/>
                <a:cs typeface="Trebuchet MS" pitchFamily="34" charset="0"/>
                <a:sym typeface="Calibri" pitchFamily="34" charset="0"/>
              </a:rPr>
              <a:t>Actúe</a:t>
            </a:r>
            <a:r>
              <a:rPr lang="es-US" dirty="0" smtClean="0">
                <a:solidFill>
                  <a:srgbClr val="77787A"/>
                </a:solidFill>
                <a:latin typeface="Trebuchet MS" pitchFamily="34" charset="0"/>
                <a:ea typeface="Trebuchet MS" pitchFamily="34" charset="0"/>
                <a:cs typeface="Trebuchet MS" pitchFamily="34" charset="0"/>
                <a:sym typeface="Calibri" pitchFamily="34" charset="0"/>
              </a:rPr>
              <a:t> con preocupación, empatía y respeto, pero con urgencia.</a:t>
            </a:r>
          </a:p>
          <a:p>
            <a:pPr>
              <a:buSzPct val="100000"/>
            </a:pPr>
            <a:endParaRPr lang="es-US" dirty="0" smtClean="0">
              <a:solidFill>
                <a:srgbClr val="77787A"/>
              </a:solidFill>
              <a:latin typeface="Trebuchet MS" pitchFamily="34" charset="0"/>
              <a:ea typeface="Trebuchet MS" pitchFamily="34" charset="0"/>
              <a:cs typeface="Trebuchet MS" pitchFamily="34" charset="0"/>
              <a:sym typeface="Calibri" pitchFamily="34" charset="0"/>
            </a:endParaRPr>
          </a:p>
          <a:p>
            <a:pPr>
              <a:spcBef>
                <a:spcPts val="1338"/>
              </a:spcBef>
              <a:buSzPct val="100000"/>
            </a:pPr>
            <a:r>
              <a:rPr lang="es-US" b="1" dirty="0" smtClean="0">
                <a:solidFill>
                  <a:srgbClr val="46AE4A"/>
                </a:solidFill>
                <a:latin typeface="Trebuchet MS" pitchFamily="34" charset="0"/>
                <a:ea typeface="Trebuchet MS" pitchFamily="34" charset="0"/>
                <a:cs typeface="Trebuchet MS" pitchFamily="34" charset="0"/>
                <a:sym typeface="Calibri" pitchFamily="34" charset="0"/>
              </a:rPr>
              <a:t>Evite actuar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de forma acusadora, condescendiente y desaprobatoria.</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789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789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789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Métricas del éxito</a:t>
            </a:r>
          </a:p>
        </p:txBody>
      </p:sp>
      <p:sp>
        <p:nvSpPr>
          <p:cNvPr id="37895" name="object 7"/>
          <p:cNvSpPr>
            <a:spLocks/>
          </p:cNvSpPr>
          <p:nvPr/>
        </p:nvSpPr>
        <p:spPr bwMode="auto">
          <a:xfrm>
            <a:off x="671513" y="1327150"/>
            <a:ext cx="569912" cy="406400"/>
          </a:xfrm>
          <a:custGeom>
            <a:avLst/>
            <a:gdLst>
              <a:gd name="T0" fmla="*/ 427621 w 570230"/>
              <a:gd name="T1" fmla="*/ 202946 h 406400"/>
              <a:gd name="T2" fmla="*/ 142544 w 570230"/>
              <a:gd name="T3" fmla="*/ 202946 h 406400"/>
              <a:gd name="T4" fmla="*/ 142544 w 570230"/>
              <a:gd name="T5" fmla="*/ 405892 h 406400"/>
              <a:gd name="T6" fmla="*/ 427621 w 570230"/>
              <a:gd name="T7" fmla="*/ 405892 h 406400"/>
              <a:gd name="T8" fmla="*/ 427621 w 570230"/>
              <a:gd name="T9" fmla="*/ 202946 h 406400"/>
              <a:gd name="T10" fmla="*/ 285076 w 570230"/>
              <a:gd name="T11" fmla="*/ 0 h 406400"/>
              <a:gd name="T12" fmla="*/ 0 w 570230"/>
              <a:gd name="T13" fmla="*/ 202946 h 406400"/>
              <a:gd name="T14" fmla="*/ 570153 w 570230"/>
              <a:gd name="T15" fmla="*/ 202946 h 406400"/>
              <a:gd name="T16" fmla="*/ 285076 w 570230"/>
              <a:gd name="T17" fmla="*/ 0 h 40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230" h="406400">
                <a:moveTo>
                  <a:pt x="427621" y="202946"/>
                </a:moveTo>
                <a:lnTo>
                  <a:pt x="142544" y="202946"/>
                </a:lnTo>
                <a:lnTo>
                  <a:pt x="142544" y="405892"/>
                </a:lnTo>
                <a:lnTo>
                  <a:pt x="427621" y="405892"/>
                </a:lnTo>
                <a:lnTo>
                  <a:pt x="427621" y="202946"/>
                </a:lnTo>
                <a:close/>
              </a:path>
              <a:path w="570230" h="406400">
                <a:moveTo>
                  <a:pt x="285076" y="0"/>
                </a:moveTo>
                <a:lnTo>
                  <a:pt x="0" y="202946"/>
                </a:lnTo>
                <a:lnTo>
                  <a:pt x="570153" y="202946"/>
                </a:lnTo>
                <a:lnTo>
                  <a:pt x="285076"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7896" name="object 8"/>
          <p:cNvSpPr>
            <a:spLocks/>
          </p:cNvSpPr>
          <p:nvPr/>
        </p:nvSpPr>
        <p:spPr bwMode="auto">
          <a:xfrm>
            <a:off x="671513" y="2470150"/>
            <a:ext cx="569912" cy="406400"/>
          </a:xfrm>
          <a:custGeom>
            <a:avLst/>
            <a:gdLst>
              <a:gd name="T0" fmla="*/ 427621 w 570230"/>
              <a:gd name="T1" fmla="*/ 202945 h 406400"/>
              <a:gd name="T2" fmla="*/ 142544 w 570230"/>
              <a:gd name="T3" fmla="*/ 202945 h 406400"/>
              <a:gd name="T4" fmla="*/ 142544 w 570230"/>
              <a:gd name="T5" fmla="*/ 405892 h 406400"/>
              <a:gd name="T6" fmla="*/ 427621 w 570230"/>
              <a:gd name="T7" fmla="*/ 405892 h 406400"/>
              <a:gd name="T8" fmla="*/ 427621 w 570230"/>
              <a:gd name="T9" fmla="*/ 202945 h 406400"/>
              <a:gd name="T10" fmla="*/ 285076 w 570230"/>
              <a:gd name="T11" fmla="*/ 0 h 406400"/>
              <a:gd name="T12" fmla="*/ 0 w 570230"/>
              <a:gd name="T13" fmla="*/ 202945 h 406400"/>
              <a:gd name="T14" fmla="*/ 570153 w 570230"/>
              <a:gd name="T15" fmla="*/ 202945 h 406400"/>
              <a:gd name="T16" fmla="*/ 285076 w 570230"/>
              <a:gd name="T17" fmla="*/ 0 h 40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230" h="406400">
                <a:moveTo>
                  <a:pt x="427621" y="202945"/>
                </a:moveTo>
                <a:lnTo>
                  <a:pt x="142544" y="202945"/>
                </a:lnTo>
                <a:lnTo>
                  <a:pt x="142544" y="405892"/>
                </a:lnTo>
                <a:lnTo>
                  <a:pt x="427621" y="405892"/>
                </a:lnTo>
                <a:lnTo>
                  <a:pt x="427621" y="202945"/>
                </a:lnTo>
                <a:close/>
              </a:path>
              <a:path w="570230" h="406400">
                <a:moveTo>
                  <a:pt x="285076" y="0"/>
                </a:moveTo>
                <a:lnTo>
                  <a:pt x="0" y="202945"/>
                </a:lnTo>
                <a:lnTo>
                  <a:pt x="570153" y="202945"/>
                </a:lnTo>
                <a:lnTo>
                  <a:pt x="285076"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7897" name="object 9"/>
          <p:cNvSpPr>
            <a:spLocks/>
          </p:cNvSpPr>
          <p:nvPr/>
        </p:nvSpPr>
        <p:spPr bwMode="auto">
          <a:xfrm>
            <a:off x="671513" y="3536950"/>
            <a:ext cx="569912" cy="406400"/>
          </a:xfrm>
          <a:custGeom>
            <a:avLst/>
            <a:gdLst>
              <a:gd name="T0" fmla="*/ 427621 w 570230"/>
              <a:gd name="T1" fmla="*/ 202945 h 406400"/>
              <a:gd name="T2" fmla="*/ 142544 w 570230"/>
              <a:gd name="T3" fmla="*/ 202945 h 406400"/>
              <a:gd name="T4" fmla="*/ 142544 w 570230"/>
              <a:gd name="T5" fmla="*/ 405891 h 406400"/>
              <a:gd name="T6" fmla="*/ 427621 w 570230"/>
              <a:gd name="T7" fmla="*/ 405891 h 406400"/>
              <a:gd name="T8" fmla="*/ 427621 w 570230"/>
              <a:gd name="T9" fmla="*/ 202945 h 406400"/>
              <a:gd name="T10" fmla="*/ 285076 w 570230"/>
              <a:gd name="T11" fmla="*/ 0 h 406400"/>
              <a:gd name="T12" fmla="*/ 0 w 570230"/>
              <a:gd name="T13" fmla="*/ 202945 h 406400"/>
              <a:gd name="T14" fmla="*/ 570153 w 570230"/>
              <a:gd name="T15" fmla="*/ 202945 h 406400"/>
              <a:gd name="T16" fmla="*/ 285076 w 570230"/>
              <a:gd name="T17" fmla="*/ 0 h 40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230" h="406400">
                <a:moveTo>
                  <a:pt x="427621" y="202945"/>
                </a:moveTo>
                <a:lnTo>
                  <a:pt x="142544" y="202945"/>
                </a:lnTo>
                <a:lnTo>
                  <a:pt x="142544" y="405891"/>
                </a:lnTo>
                <a:lnTo>
                  <a:pt x="427621" y="405891"/>
                </a:lnTo>
                <a:lnTo>
                  <a:pt x="427621" y="202945"/>
                </a:lnTo>
                <a:close/>
              </a:path>
              <a:path w="570230" h="406400">
                <a:moveTo>
                  <a:pt x="285076" y="0"/>
                </a:moveTo>
                <a:lnTo>
                  <a:pt x="0" y="202945"/>
                </a:lnTo>
                <a:lnTo>
                  <a:pt x="570153" y="202945"/>
                </a:lnTo>
                <a:lnTo>
                  <a:pt x="285076" y="0"/>
                </a:lnTo>
                <a:close/>
              </a:path>
            </a:pathLst>
          </a:custGeom>
          <a:solidFill>
            <a:srgbClr val="46AE4A"/>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 name="object 10"/>
          <p:cNvSpPr txBox="1">
            <a:spLocks noGrp="1"/>
          </p:cNvSpPr>
          <p:nvPr>
            <p:ph type="body" idx="1"/>
          </p:nvPr>
        </p:nvSpPr>
        <p:spPr>
          <a:xfrm>
            <a:off x="1260475" y="1123950"/>
            <a:ext cx="6623050" cy="2769989"/>
          </a:xfrm>
        </p:spPr>
        <p:txBody>
          <a:bodyPr/>
          <a:lstStyle/>
          <a:p>
            <a:pPr marL="377825">
              <a:spcBef>
                <a:spcPct val="0"/>
              </a:spcBef>
            </a:pPr>
            <a:r>
              <a:rPr lang="es-US" dirty="0" smtClean="0">
                <a:latin typeface="Trebuchet MS" pitchFamily="34" charset="0"/>
                <a:ea typeface="Trebuchet MS" pitchFamily="34" charset="0"/>
                <a:cs typeface="Trebuchet MS" pitchFamily="34" charset="0"/>
                <a:sym typeface="Calibri" pitchFamily="34" charset="0"/>
              </a:rPr>
              <a:t>Aumento de la conciencia con respecto a que “ausentarse solo 2 días por mes puede hacer que los niños queden rezagados”.</a:t>
            </a:r>
          </a:p>
          <a:p>
            <a:pPr marL="377825">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377825">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377825">
              <a:spcBef>
                <a:spcPct val="0"/>
              </a:spcBef>
            </a:pPr>
            <a:r>
              <a:rPr lang="es-US" dirty="0" smtClean="0">
                <a:latin typeface="Trebuchet MS" pitchFamily="34" charset="0"/>
                <a:ea typeface="Trebuchet MS" pitchFamily="34" charset="0"/>
                <a:cs typeface="Trebuchet MS" pitchFamily="34" charset="0"/>
                <a:sym typeface="Calibri" pitchFamily="34" charset="0"/>
              </a:rPr>
              <a:t>Más padres comprenden la importancia de limitar las faltas.</a:t>
            </a:r>
          </a:p>
          <a:p>
            <a:pPr marL="377825">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377825">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377825">
              <a:spcBef>
                <a:spcPct val="0"/>
              </a:spcBef>
            </a:pPr>
            <a:endParaRPr lang="es-US" dirty="0" smtClean="0">
              <a:latin typeface="Trebuchet MS" pitchFamily="34" charset="0"/>
              <a:ea typeface="Trebuchet MS" pitchFamily="34" charset="0"/>
              <a:cs typeface="Trebuchet MS" pitchFamily="34" charset="0"/>
              <a:sym typeface="Calibri" pitchFamily="34" charset="0"/>
            </a:endParaRPr>
          </a:p>
          <a:p>
            <a:pPr marL="377825">
              <a:spcBef>
                <a:spcPct val="0"/>
              </a:spcBef>
            </a:pPr>
            <a:r>
              <a:rPr lang="es-US" dirty="0" smtClean="0">
                <a:latin typeface="Trebuchet MS" pitchFamily="34" charset="0"/>
                <a:ea typeface="Trebuchet MS" pitchFamily="34" charset="0"/>
                <a:cs typeface="Trebuchet MS" pitchFamily="34" charset="0"/>
                <a:sym typeface="Calibri" pitchFamily="34" charset="0"/>
              </a:rPr>
              <a:t>Más padres están registrando las faltas de sus hijos.</a:t>
            </a:r>
            <a:endParaRPr lang="es-US" dirty="0">
              <a:latin typeface="Trebuchet MS" pitchFamily="34" charset="0"/>
              <a:ea typeface="Trebuchet MS" pitchFamily="34" charset="0"/>
              <a:cs typeface="Trebuchet MS" pitchFamily="34" charset="0"/>
              <a:sym typeface="Calibri" pitchFamily="34" charset="0"/>
            </a:endParaRPr>
          </a:p>
        </p:txBody>
      </p:sp>
      <p:sp>
        <p:nvSpPr>
          <p:cNvPr id="12" name="object 12"/>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7765A6F9-1D04-45F7-8FA7-E0CD9061DBC9}"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34</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891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891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3891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Otras consideraciones</a:t>
            </a:r>
          </a:p>
        </p:txBody>
      </p:sp>
      <p:sp>
        <p:nvSpPr>
          <p:cNvPr id="8" name="object 8"/>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7F8923A4-9715-4F6F-A4BC-843FA60121C9}"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35</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7" name="object 7"/>
          <p:cNvSpPr txBox="1"/>
          <p:nvPr/>
        </p:nvSpPr>
        <p:spPr>
          <a:xfrm>
            <a:off x="533400" y="828675"/>
            <a:ext cx="7677150" cy="3237168"/>
          </a:xfrm>
          <a:prstGeom prst="rect">
            <a:avLst/>
          </a:prstGeom>
        </p:spPr>
        <p:txBody>
          <a:bodyPr lIns="0" tIns="0" rIns="0" bIns="0">
            <a:spAutoFit/>
          </a:bodyPr>
          <a:lstStyle>
            <a:lvl1pPr marL="298450" indent="-285750">
              <a:tabLst>
                <a:tab pos="298450" algn="l"/>
              </a:tabLst>
              <a:defRPr>
                <a:solidFill>
                  <a:schemeClr val="tx1"/>
                </a:solidFill>
                <a:latin typeface="Calibri" pitchFamily="34" charset="0"/>
              </a:defRPr>
            </a:lvl1pPr>
            <a:lvl2pPr marL="742950" indent="-285750">
              <a:tabLst>
                <a:tab pos="298450" algn="l"/>
              </a:tabLst>
              <a:defRPr>
                <a:solidFill>
                  <a:schemeClr val="tx1"/>
                </a:solidFill>
                <a:latin typeface="Calibri" pitchFamily="34" charset="0"/>
              </a:defRPr>
            </a:lvl2pPr>
            <a:lvl3pPr marL="1143000" indent="-228600">
              <a:tabLst>
                <a:tab pos="298450" algn="l"/>
              </a:tabLst>
              <a:defRPr>
                <a:solidFill>
                  <a:schemeClr val="tx1"/>
                </a:solidFill>
                <a:latin typeface="Calibri" pitchFamily="34" charset="0"/>
              </a:defRPr>
            </a:lvl3pPr>
            <a:lvl4pPr marL="1600200" indent="-228600">
              <a:tabLst>
                <a:tab pos="298450" algn="l"/>
              </a:tabLst>
              <a:defRPr>
                <a:solidFill>
                  <a:schemeClr val="tx1"/>
                </a:solidFill>
                <a:latin typeface="Calibri" pitchFamily="34" charset="0"/>
              </a:defRPr>
            </a:lvl4pPr>
            <a:lvl5pPr marL="2057400" indent="-228600">
              <a:tabLst>
                <a:tab pos="298450" algn="l"/>
              </a:tabLst>
              <a:defRPr>
                <a:solidFill>
                  <a:schemeClr val="tx1"/>
                </a:solidFill>
                <a:latin typeface="Calibri" pitchFamily="34" charset="0"/>
              </a:defRPr>
            </a:lvl5pPr>
            <a:lvl6pPr marL="2514600" indent="-228600" fontAlgn="base">
              <a:spcBef>
                <a:spcPct val="0"/>
              </a:spcBef>
              <a:spcAft>
                <a:spcPct val="0"/>
              </a:spcAft>
              <a:tabLst>
                <a:tab pos="298450" algn="l"/>
              </a:tabLst>
              <a:defRPr>
                <a:solidFill>
                  <a:schemeClr val="tx1"/>
                </a:solidFill>
                <a:latin typeface="Calibri" pitchFamily="34" charset="0"/>
              </a:defRPr>
            </a:lvl6pPr>
            <a:lvl7pPr marL="2971800" indent="-228600" fontAlgn="base">
              <a:spcBef>
                <a:spcPct val="0"/>
              </a:spcBef>
              <a:spcAft>
                <a:spcPct val="0"/>
              </a:spcAft>
              <a:tabLst>
                <a:tab pos="298450" algn="l"/>
              </a:tabLst>
              <a:defRPr>
                <a:solidFill>
                  <a:schemeClr val="tx1"/>
                </a:solidFill>
                <a:latin typeface="Calibri" pitchFamily="34" charset="0"/>
              </a:defRPr>
            </a:lvl7pPr>
            <a:lvl8pPr marL="3429000" indent="-228600" fontAlgn="base">
              <a:spcBef>
                <a:spcPct val="0"/>
              </a:spcBef>
              <a:spcAft>
                <a:spcPct val="0"/>
              </a:spcAft>
              <a:tabLst>
                <a:tab pos="298450" algn="l"/>
              </a:tabLst>
              <a:defRPr>
                <a:solidFill>
                  <a:schemeClr val="tx1"/>
                </a:solidFill>
                <a:latin typeface="Calibri" pitchFamily="34" charset="0"/>
              </a:defRPr>
            </a:lvl8pPr>
            <a:lvl9pPr marL="3886200" indent="-228600" fontAlgn="base">
              <a:spcBef>
                <a:spcPct val="0"/>
              </a:spcBef>
              <a:spcAft>
                <a:spcPct val="0"/>
              </a:spcAft>
              <a:tabLst>
                <a:tab pos="298450" algn="l"/>
              </a:tabLst>
              <a:defRPr>
                <a:solidFill>
                  <a:schemeClr val="tx1"/>
                </a:solidFill>
                <a:latin typeface="Calibri" pitchFamily="34" charset="0"/>
              </a:defRPr>
            </a:lvl9pPr>
          </a:lstStyle>
          <a:p>
            <a:pPr>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Destaque las faltas en lugar de la asistencia.</a:t>
            </a:r>
          </a:p>
          <a:p>
            <a:pPr>
              <a:spcBef>
                <a:spcPts val="625"/>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Use soluciones y consejos tácticos en lugar de afirmaciones vagas.</a:t>
            </a:r>
          </a:p>
          <a:p>
            <a:pPr>
              <a:lnSpc>
                <a:spcPct val="101000"/>
              </a:lnSpc>
              <a:spcBef>
                <a:spcPts val="600"/>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Destaque la diferencia entre “solo 2 días al mes (incluso en la escuela primaria)” y 18 días en total durante el año escolar.</a:t>
            </a:r>
          </a:p>
          <a:p>
            <a:pPr>
              <a:spcBef>
                <a:spcPts val="563"/>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Evite inferir que ausentarse “menos de 18 días en total” está bien.</a:t>
            </a:r>
          </a:p>
          <a:p>
            <a:pPr>
              <a:spcBef>
                <a:spcPts val="625"/>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Evite implicar que está bien enviar a los niños a la escuela cuando están enfermos.</a:t>
            </a:r>
          </a:p>
          <a:p>
            <a:pPr>
              <a:spcBef>
                <a:spcPts val="625"/>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Evite las estadísticas complicadas, las hipérboles y las metáforas.</a:t>
            </a:r>
          </a:p>
          <a:p>
            <a:pPr>
              <a:spcBef>
                <a:spcPts val="625"/>
              </a:spcBef>
              <a:buFont typeface="Arial" charset="0"/>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Considere los niveles bajos de alfabetismo y evite utilizar jerga política o académica.</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a:spLocks/>
          </p:cNvSpPr>
          <p:nvPr/>
        </p:nvSpPr>
        <p:spPr bwMode="auto">
          <a:xfrm>
            <a:off x="493713" y="695325"/>
            <a:ext cx="7126287" cy="1952625"/>
          </a:xfrm>
          <a:prstGeom prst="rect">
            <a:avLst/>
          </a:prstGeom>
          <a:noFill/>
          <a:ln>
            <a:noFill/>
          </a:ln>
          <a:effectLst>
            <a:outerShdw blurRad="165100" dist="76200" dir="4980000" algn="tl" rotWithShape="0">
              <a:prstClr val="black">
                <a:alpha val="91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2000" b="0" i="0">
                <a:solidFill>
                  <a:srgbClr val="77787A"/>
                </a:solidFill>
                <a:latin typeface="Trebuchet MS"/>
                <a:ea typeface="+mj-ea"/>
                <a:cs typeface="Trebuchet M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a:lstStyle>
          <a:p>
            <a:pPr marL="12700" algn="l">
              <a:lnSpc>
                <a:spcPct val="80000"/>
              </a:lnSpc>
            </a:pPr>
            <a:r>
              <a:rPr lang="es-US" sz="8000" kern="0" dirty="0" smtClean="0">
                <a:solidFill>
                  <a:srgbClr val="FFFFFF"/>
                </a:solidFill>
                <a:latin typeface="Trebuchet MS" pitchFamily="34" charset="0"/>
                <a:ea typeface="Trebuchet MS" pitchFamily="34" charset="0"/>
                <a:cs typeface="Trebuchet MS" pitchFamily="34" charset="0"/>
                <a:sym typeface="Calibri" pitchFamily="34" charset="0"/>
              </a:rPr>
              <a:t>Enfoque sobre comunicación</a:t>
            </a:r>
          </a:p>
        </p:txBody>
      </p:sp>
      <p:sp>
        <p:nvSpPr>
          <p:cNvPr id="2" name="Title 1"/>
          <p:cNvSpPr>
            <a:spLocks noGrp="1"/>
          </p:cNvSpPr>
          <p:nvPr>
            <p:ph type="title"/>
          </p:nvPr>
        </p:nvSpPr>
        <p:spPr/>
        <p:txBody>
          <a:bodyPr/>
          <a:lstStyle/>
          <a:p>
            <a:endParaRPr lang="th-TH"/>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096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096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096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Enfoque</a:t>
            </a:r>
          </a:p>
        </p:txBody>
      </p:sp>
      <p:sp>
        <p:nvSpPr>
          <p:cNvPr id="40967" name="object 7"/>
          <p:cNvSpPr>
            <a:spLocks/>
          </p:cNvSpPr>
          <p:nvPr/>
        </p:nvSpPr>
        <p:spPr bwMode="auto">
          <a:xfrm>
            <a:off x="819150" y="2162175"/>
            <a:ext cx="3209925" cy="1438275"/>
          </a:xfrm>
          <a:custGeom>
            <a:avLst/>
            <a:gdLst>
              <a:gd name="T0" fmla="*/ 2970149 w 3209925"/>
              <a:gd name="T1" fmla="*/ 0 h 1438275"/>
              <a:gd name="T2" fmla="*/ 239712 w 3209925"/>
              <a:gd name="T3" fmla="*/ 0 h 1438275"/>
              <a:gd name="T4" fmla="*/ 191403 w 3209925"/>
              <a:gd name="T5" fmla="*/ 4869 h 1438275"/>
              <a:gd name="T6" fmla="*/ 146407 w 3209925"/>
              <a:gd name="T7" fmla="*/ 18837 h 1438275"/>
              <a:gd name="T8" fmla="*/ 105689 w 3209925"/>
              <a:gd name="T9" fmla="*/ 40940 h 1438275"/>
              <a:gd name="T10" fmla="*/ 70211 w 3209925"/>
              <a:gd name="T11" fmla="*/ 70215 h 1438275"/>
              <a:gd name="T12" fmla="*/ 40940 w 3209925"/>
              <a:gd name="T13" fmla="*/ 105698 h 1438275"/>
              <a:gd name="T14" fmla="*/ 18838 w 3209925"/>
              <a:gd name="T15" fmla="*/ 146429 h 1438275"/>
              <a:gd name="T16" fmla="*/ 4870 w 3209925"/>
              <a:gd name="T17" fmla="*/ 191442 h 1438275"/>
              <a:gd name="T18" fmla="*/ 0 w 3209925"/>
              <a:gd name="T19" fmla="*/ 239775 h 1438275"/>
              <a:gd name="T20" fmla="*/ 0 w 3209925"/>
              <a:gd name="T21" fmla="*/ 1198499 h 1438275"/>
              <a:gd name="T22" fmla="*/ 4870 w 3209925"/>
              <a:gd name="T23" fmla="*/ 1246832 h 1438275"/>
              <a:gd name="T24" fmla="*/ 18838 w 3209925"/>
              <a:gd name="T25" fmla="*/ 1291845 h 1438275"/>
              <a:gd name="T26" fmla="*/ 40940 w 3209925"/>
              <a:gd name="T27" fmla="*/ 1332576 h 1438275"/>
              <a:gd name="T28" fmla="*/ 70211 w 3209925"/>
              <a:gd name="T29" fmla="*/ 1368059 h 1438275"/>
              <a:gd name="T30" fmla="*/ 105689 w 3209925"/>
              <a:gd name="T31" fmla="*/ 1397334 h 1438275"/>
              <a:gd name="T32" fmla="*/ 146407 w 3209925"/>
              <a:gd name="T33" fmla="*/ 1419437 h 1438275"/>
              <a:gd name="T34" fmla="*/ 191403 w 3209925"/>
              <a:gd name="T35" fmla="*/ 1433405 h 1438275"/>
              <a:gd name="T36" fmla="*/ 239712 w 3209925"/>
              <a:gd name="T37" fmla="*/ 1438275 h 1438275"/>
              <a:gd name="T38" fmla="*/ 2970149 w 3209925"/>
              <a:gd name="T39" fmla="*/ 1438275 h 1438275"/>
              <a:gd name="T40" fmla="*/ 3018482 w 3209925"/>
              <a:gd name="T41" fmla="*/ 1433405 h 1438275"/>
              <a:gd name="T42" fmla="*/ 3063495 w 3209925"/>
              <a:gd name="T43" fmla="*/ 1419437 h 1438275"/>
              <a:gd name="T44" fmla="*/ 3104226 w 3209925"/>
              <a:gd name="T45" fmla="*/ 1397334 h 1438275"/>
              <a:gd name="T46" fmla="*/ 3139709 w 3209925"/>
              <a:gd name="T47" fmla="*/ 1368059 h 1438275"/>
              <a:gd name="T48" fmla="*/ 3168984 w 3209925"/>
              <a:gd name="T49" fmla="*/ 1332576 h 1438275"/>
              <a:gd name="T50" fmla="*/ 3191087 w 3209925"/>
              <a:gd name="T51" fmla="*/ 1291845 h 1438275"/>
              <a:gd name="T52" fmla="*/ 3205055 w 3209925"/>
              <a:gd name="T53" fmla="*/ 1246832 h 1438275"/>
              <a:gd name="T54" fmla="*/ 3209925 w 3209925"/>
              <a:gd name="T55" fmla="*/ 1198499 h 1438275"/>
              <a:gd name="T56" fmla="*/ 3209925 w 3209925"/>
              <a:gd name="T57" fmla="*/ 239775 h 1438275"/>
              <a:gd name="T58" fmla="*/ 3205055 w 3209925"/>
              <a:gd name="T59" fmla="*/ 191442 h 1438275"/>
              <a:gd name="T60" fmla="*/ 3191087 w 3209925"/>
              <a:gd name="T61" fmla="*/ 146429 h 1438275"/>
              <a:gd name="T62" fmla="*/ 3168984 w 3209925"/>
              <a:gd name="T63" fmla="*/ 105698 h 1438275"/>
              <a:gd name="T64" fmla="*/ 3139709 w 3209925"/>
              <a:gd name="T65" fmla="*/ 70215 h 1438275"/>
              <a:gd name="T66" fmla="*/ 3104226 w 3209925"/>
              <a:gd name="T67" fmla="*/ 40940 h 1438275"/>
              <a:gd name="T68" fmla="*/ 3063495 w 3209925"/>
              <a:gd name="T69" fmla="*/ 18837 h 1438275"/>
              <a:gd name="T70" fmla="*/ 3018482 w 3209925"/>
              <a:gd name="T71" fmla="*/ 4869 h 1438275"/>
              <a:gd name="T72" fmla="*/ 2970149 w 3209925"/>
              <a:gd name="T73" fmla="*/ 0 h 1438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09925" h="1438275">
                <a:moveTo>
                  <a:pt x="2970149" y="0"/>
                </a:moveTo>
                <a:lnTo>
                  <a:pt x="239712" y="0"/>
                </a:lnTo>
                <a:lnTo>
                  <a:pt x="191403" y="4869"/>
                </a:lnTo>
                <a:lnTo>
                  <a:pt x="146407" y="18837"/>
                </a:lnTo>
                <a:lnTo>
                  <a:pt x="105689" y="40940"/>
                </a:lnTo>
                <a:lnTo>
                  <a:pt x="70211" y="70215"/>
                </a:lnTo>
                <a:lnTo>
                  <a:pt x="40940" y="105698"/>
                </a:lnTo>
                <a:lnTo>
                  <a:pt x="18838" y="146429"/>
                </a:lnTo>
                <a:lnTo>
                  <a:pt x="4870" y="191442"/>
                </a:lnTo>
                <a:lnTo>
                  <a:pt x="0" y="239775"/>
                </a:lnTo>
                <a:lnTo>
                  <a:pt x="0" y="1198499"/>
                </a:lnTo>
                <a:lnTo>
                  <a:pt x="4870" y="1246832"/>
                </a:lnTo>
                <a:lnTo>
                  <a:pt x="18838" y="1291845"/>
                </a:lnTo>
                <a:lnTo>
                  <a:pt x="40940" y="1332576"/>
                </a:lnTo>
                <a:lnTo>
                  <a:pt x="70211" y="1368059"/>
                </a:lnTo>
                <a:lnTo>
                  <a:pt x="105689" y="1397334"/>
                </a:lnTo>
                <a:lnTo>
                  <a:pt x="146407" y="1419437"/>
                </a:lnTo>
                <a:lnTo>
                  <a:pt x="191403" y="1433405"/>
                </a:lnTo>
                <a:lnTo>
                  <a:pt x="239712" y="1438275"/>
                </a:lnTo>
                <a:lnTo>
                  <a:pt x="2970149" y="1438275"/>
                </a:lnTo>
                <a:lnTo>
                  <a:pt x="3018482" y="1433405"/>
                </a:lnTo>
                <a:lnTo>
                  <a:pt x="3063495" y="1419437"/>
                </a:lnTo>
                <a:lnTo>
                  <a:pt x="3104226" y="1397334"/>
                </a:lnTo>
                <a:lnTo>
                  <a:pt x="3139709" y="1368059"/>
                </a:lnTo>
                <a:lnTo>
                  <a:pt x="3168984" y="1332576"/>
                </a:lnTo>
                <a:lnTo>
                  <a:pt x="3191087" y="1291845"/>
                </a:lnTo>
                <a:lnTo>
                  <a:pt x="3205055" y="1246832"/>
                </a:lnTo>
                <a:lnTo>
                  <a:pt x="3209925" y="1198499"/>
                </a:lnTo>
                <a:lnTo>
                  <a:pt x="3209925" y="239775"/>
                </a:lnTo>
                <a:lnTo>
                  <a:pt x="3205055" y="191442"/>
                </a:lnTo>
                <a:lnTo>
                  <a:pt x="3191087" y="146429"/>
                </a:lnTo>
                <a:lnTo>
                  <a:pt x="3168984" y="105698"/>
                </a:lnTo>
                <a:lnTo>
                  <a:pt x="3139709" y="70215"/>
                </a:lnTo>
                <a:lnTo>
                  <a:pt x="3104226" y="40940"/>
                </a:lnTo>
                <a:lnTo>
                  <a:pt x="3063495" y="18837"/>
                </a:lnTo>
                <a:lnTo>
                  <a:pt x="3018482" y="4869"/>
                </a:lnTo>
                <a:lnTo>
                  <a:pt x="2970149" y="0"/>
                </a:lnTo>
                <a:close/>
              </a:path>
            </a:pathLst>
          </a:custGeom>
          <a:solidFill>
            <a:srgbClr val="001F5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1219200" y="2740024"/>
            <a:ext cx="2773362"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Todas las faltas cuentan.</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p:nvPr/>
        </p:nvSpPr>
        <p:spPr>
          <a:xfrm>
            <a:off x="1643063" y="1287462"/>
            <a:ext cx="1954212"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Idea estratégica</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0970" name="object 10"/>
          <p:cNvSpPr>
            <a:spLocks/>
          </p:cNvSpPr>
          <p:nvPr/>
        </p:nvSpPr>
        <p:spPr bwMode="auto">
          <a:xfrm>
            <a:off x="5324475" y="1709738"/>
            <a:ext cx="3133725" cy="1136650"/>
          </a:xfrm>
          <a:custGeom>
            <a:avLst/>
            <a:gdLst>
              <a:gd name="T0" fmla="*/ 2944495 w 3133725"/>
              <a:gd name="T1" fmla="*/ 0 h 1136014"/>
              <a:gd name="T2" fmla="*/ 189229 w 3133725"/>
              <a:gd name="T3" fmla="*/ 0 h 1136014"/>
              <a:gd name="T4" fmla="*/ 138920 w 3133725"/>
              <a:gd name="T5" fmla="*/ 6758 h 1136014"/>
              <a:gd name="T6" fmla="*/ 93716 w 3133725"/>
              <a:gd name="T7" fmla="*/ 25832 h 1136014"/>
              <a:gd name="T8" fmla="*/ 55419 w 3133725"/>
              <a:gd name="T9" fmla="*/ 55419 h 1136014"/>
              <a:gd name="T10" fmla="*/ 25832 w 3133725"/>
              <a:gd name="T11" fmla="*/ 93716 h 1136014"/>
              <a:gd name="T12" fmla="*/ 6758 w 3133725"/>
              <a:gd name="T13" fmla="*/ 138920 h 1136014"/>
              <a:gd name="T14" fmla="*/ 0 w 3133725"/>
              <a:gd name="T15" fmla="*/ 189229 h 1136014"/>
              <a:gd name="T16" fmla="*/ 0 w 3133725"/>
              <a:gd name="T17" fmla="*/ 946276 h 1136014"/>
              <a:gd name="T18" fmla="*/ 6758 w 3133725"/>
              <a:gd name="T19" fmla="*/ 996586 h 1136014"/>
              <a:gd name="T20" fmla="*/ 25832 w 3133725"/>
              <a:gd name="T21" fmla="*/ 1041790 h 1136014"/>
              <a:gd name="T22" fmla="*/ 55419 w 3133725"/>
              <a:gd name="T23" fmla="*/ 1080087 h 1136014"/>
              <a:gd name="T24" fmla="*/ 93716 w 3133725"/>
              <a:gd name="T25" fmla="*/ 1109674 h 1136014"/>
              <a:gd name="T26" fmla="*/ 138920 w 3133725"/>
              <a:gd name="T27" fmla="*/ 1128748 h 1136014"/>
              <a:gd name="T28" fmla="*/ 189229 w 3133725"/>
              <a:gd name="T29" fmla="*/ 1135507 h 1136014"/>
              <a:gd name="T30" fmla="*/ 2944495 w 3133725"/>
              <a:gd name="T31" fmla="*/ 1135507 h 1136014"/>
              <a:gd name="T32" fmla="*/ 2994804 w 3133725"/>
              <a:gd name="T33" fmla="*/ 1128748 h 1136014"/>
              <a:gd name="T34" fmla="*/ 3040008 w 3133725"/>
              <a:gd name="T35" fmla="*/ 1109674 h 1136014"/>
              <a:gd name="T36" fmla="*/ 3078305 w 3133725"/>
              <a:gd name="T37" fmla="*/ 1080087 h 1136014"/>
              <a:gd name="T38" fmla="*/ 3107892 w 3133725"/>
              <a:gd name="T39" fmla="*/ 1041790 h 1136014"/>
              <a:gd name="T40" fmla="*/ 3126966 w 3133725"/>
              <a:gd name="T41" fmla="*/ 996586 h 1136014"/>
              <a:gd name="T42" fmla="*/ 3133725 w 3133725"/>
              <a:gd name="T43" fmla="*/ 946276 h 1136014"/>
              <a:gd name="T44" fmla="*/ 3133725 w 3133725"/>
              <a:gd name="T45" fmla="*/ 189229 h 1136014"/>
              <a:gd name="T46" fmla="*/ 3126966 w 3133725"/>
              <a:gd name="T47" fmla="*/ 138920 h 1136014"/>
              <a:gd name="T48" fmla="*/ 3107892 w 3133725"/>
              <a:gd name="T49" fmla="*/ 93716 h 1136014"/>
              <a:gd name="T50" fmla="*/ 3078305 w 3133725"/>
              <a:gd name="T51" fmla="*/ 55419 h 1136014"/>
              <a:gd name="T52" fmla="*/ 3040008 w 3133725"/>
              <a:gd name="T53" fmla="*/ 25832 h 1136014"/>
              <a:gd name="T54" fmla="*/ 2994804 w 3133725"/>
              <a:gd name="T55" fmla="*/ 6758 h 1136014"/>
              <a:gd name="T56" fmla="*/ 2944495 w 3133725"/>
              <a:gd name="T57" fmla="*/ 0 h 113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3725" h="1136014">
                <a:moveTo>
                  <a:pt x="2944495" y="0"/>
                </a:moveTo>
                <a:lnTo>
                  <a:pt x="189229" y="0"/>
                </a:lnTo>
                <a:lnTo>
                  <a:pt x="138920" y="6758"/>
                </a:lnTo>
                <a:lnTo>
                  <a:pt x="93716" y="25832"/>
                </a:lnTo>
                <a:lnTo>
                  <a:pt x="55419" y="55419"/>
                </a:lnTo>
                <a:lnTo>
                  <a:pt x="25832" y="93716"/>
                </a:lnTo>
                <a:lnTo>
                  <a:pt x="6758" y="138920"/>
                </a:lnTo>
                <a:lnTo>
                  <a:pt x="0" y="189229"/>
                </a:lnTo>
                <a:lnTo>
                  <a:pt x="0" y="946276"/>
                </a:lnTo>
                <a:lnTo>
                  <a:pt x="6758" y="996586"/>
                </a:lnTo>
                <a:lnTo>
                  <a:pt x="25832" y="1041790"/>
                </a:lnTo>
                <a:lnTo>
                  <a:pt x="55419" y="1080087"/>
                </a:lnTo>
                <a:lnTo>
                  <a:pt x="93716" y="1109674"/>
                </a:lnTo>
                <a:lnTo>
                  <a:pt x="138920" y="1128748"/>
                </a:lnTo>
                <a:lnTo>
                  <a:pt x="189229" y="1135507"/>
                </a:lnTo>
                <a:lnTo>
                  <a:pt x="2944495" y="1135507"/>
                </a:lnTo>
                <a:lnTo>
                  <a:pt x="2994804" y="1128748"/>
                </a:lnTo>
                <a:lnTo>
                  <a:pt x="3040008" y="1109674"/>
                </a:lnTo>
                <a:lnTo>
                  <a:pt x="3078305" y="1080087"/>
                </a:lnTo>
                <a:lnTo>
                  <a:pt x="3107892" y="1041790"/>
                </a:lnTo>
                <a:lnTo>
                  <a:pt x="3126966" y="996586"/>
                </a:lnTo>
                <a:lnTo>
                  <a:pt x="3133725" y="946276"/>
                </a:lnTo>
                <a:lnTo>
                  <a:pt x="3133725" y="189229"/>
                </a:lnTo>
                <a:lnTo>
                  <a:pt x="3126966" y="138920"/>
                </a:lnTo>
                <a:lnTo>
                  <a:pt x="3107892" y="93716"/>
                </a:lnTo>
                <a:lnTo>
                  <a:pt x="3078305" y="55419"/>
                </a:lnTo>
                <a:lnTo>
                  <a:pt x="3040008" y="25832"/>
                </a:lnTo>
                <a:lnTo>
                  <a:pt x="2994804" y="6758"/>
                </a:lnTo>
                <a:lnTo>
                  <a:pt x="2944495"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0971" name="object 11"/>
          <p:cNvSpPr>
            <a:spLocks/>
          </p:cNvSpPr>
          <p:nvPr/>
        </p:nvSpPr>
        <p:spPr bwMode="auto">
          <a:xfrm>
            <a:off x="5324475" y="2965450"/>
            <a:ext cx="3133725" cy="1138238"/>
          </a:xfrm>
          <a:custGeom>
            <a:avLst/>
            <a:gdLst>
              <a:gd name="T0" fmla="*/ 2944241 w 3133725"/>
              <a:gd name="T1" fmla="*/ 0 h 1137285"/>
              <a:gd name="T2" fmla="*/ 189484 w 3133725"/>
              <a:gd name="T3" fmla="*/ 0 h 1137285"/>
              <a:gd name="T4" fmla="*/ 139112 w 3133725"/>
              <a:gd name="T5" fmla="*/ 6778 h 1137285"/>
              <a:gd name="T6" fmla="*/ 93848 w 3133725"/>
              <a:gd name="T7" fmla="*/ 25903 h 1137285"/>
              <a:gd name="T8" fmla="*/ 55499 w 3133725"/>
              <a:gd name="T9" fmla="*/ 55562 h 1137285"/>
              <a:gd name="T10" fmla="*/ 25870 w 3133725"/>
              <a:gd name="T11" fmla="*/ 93942 h 1137285"/>
              <a:gd name="T12" fmla="*/ 6768 w 3133725"/>
              <a:gd name="T13" fmla="*/ 139229 h 1137285"/>
              <a:gd name="T14" fmla="*/ 0 w 3133725"/>
              <a:gd name="T15" fmla="*/ 189611 h 1137285"/>
              <a:gd name="T16" fmla="*/ 0 w 3133725"/>
              <a:gd name="T17" fmla="*/ 947686 h 1137285"/>
              <a:gd name="T18" fmla="*/ 6768 w 3133725"/>
              <a:gd name="T19" fmla="*/ 998071 h 1137285"/>
              <a:gd name="T20" fmla="*/ 25870 w 3133725"/>
              <a:gd name="T21" fmla="*/ 1043346 h 1137285"/>
              <a:gd name="T22" fmla="*/ 55499 w 3133725"/>
              <a:gd name="T23" fmla="*/ 1081706 h 1137285"/>
              <a:gd name="T24" fmla="*/ 93848 w 3133725"/>
              <a:gd name="T25" fmla="*/ 1111343 h 1137285"/>
              <a:gd name="T26" fmla="*/ 139112 w 3133725"/>
              <a:gd name="T27" fmla="*/ 1130450 h 1137285"/>
              <a:gd name="T28" fmla="*/ 189484 w 3133725"/>
              <a:gd name="T29" fmla="*/ 1137221 h 1137285"/>
              <a:gd name="T30" fmla="*/ 2944241 w 3133725"/>
              <a:gd name="T31" fmla="*/ 1137221 h 1137285"/>
              <a:gd name="T32" fmla="*/ 2994612 w 3133725"/>
              <a:gd name="T33" fmla="*/ 1130450 h 1137285"/>
              <a:gd name="T34" fmla="*/ 3039876 w 3133725"/>
              <a:gd name="T35" fmla="*/ 1111343 h 1137285"/>
              <a:gd name="T36" fmla="*/ 3078226 w 3133725"/>
              <a:gd name="T37" fmla="*/ 1081706 h 1137285"/>
              <a:gd name="T38" fmla="*/ 3107854 w 3133725"/>
              <a:gd name="T39" fmla="*/ 1043346 h 1137285"/>
              <a:gd name="T40" fmla="*/ 3126956 w 3133725"/>
              <a:gd name="T41" fmla="*/ 998071 h 1137285"/>
              <a:gd name="T42" fmla="*/ 3133725 w 3133725"/>
              <a:gd name="T43" fmla="*/ 947686 h 1137285"/>
              <a:gd name="T44" fmla="*/ 3133725 w 3133725"/>
              <a:gd name="T45" fmla="*/ 189611 h 1137285"/>
              <a:gd name="T46" fmla="*/ 3126956 w 3133725"/>
              <a:gd name="T47" fmla="*/ 139229 h 1137285"/>
              <a:gd name="T48" fmla="*/ 3107854 w 3133725"/>
              <a:gd name="T49" fmla="*/ 93942 h 1137285"/>
              <a:gd name="T50" fmla="*/ 3078226 w 3133725"/>
              <a:gd name="T51" fmla="*/ 55562 h 1137285"/>
              <a:gd name="T52" fmla="*/ 3039876 w 3133725"/>
              <a:gd name="T53" fmla="*/ 25903 h 1137285"/>
              <a:gd name="T54" fmla="*/ 2994612 w 3133725"/>
              <a:gd name="T55" fmla="*/ 6778 h 1137285"/>
              <a:gd name="T56" fmla="*/ 2944241 w 3133725"/>
              <a:gd name="T57" fmla="*/ 0 h 1137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3725" h="1137285">
                <a:moveTo>
                  <a:pt x="2944241" y="0"/>
                </a:moveTo>
                <a:lnTo>
                  <a:pt x="189484" y="0"/>
                </a:lnTo>
                <a:lnTo>
                  <a:pt x="139112" y="6778"/>
                </a:lnTo>
                <a:lnTo>
                  <a:pt x="93848" y="25903"/>
                </a:lnTo>
                <a:lnTo>
                  <a:pt x="55499" y="55562"/>
                </a:lnTo>
                <a:lnTo>
                  <a:pt x="25870" y="93942"/>
                </a:lnTo>
                <a:lnTo>
                  <a:pt x="6768" y="139229"/>
                </a:lnTo>
                <a:lnTo>
                  <a:pt x="0" y="189611"/>
                </a:lnTo>
                <a:lnTo>
                  <a:pt x="0" y="947686"/>
                </a:lnTo>
                <a:lnTo>
                  <a:pt x="6768" y="998071"/>
                </a:lnTo>
                <a:lnTo>
                  <a:pt x="25870" y="1043346"/>
                </a:lnTo>
                <a:lnTo>
                  <a:pt x="55499" y="1081706"/>
                </a:lnTo>
                <a:lnTo>
                  <a:pt x="93848" y="1111343"/>
                </a:lnTo>
                <a:lnTo>
                  <a:pt x="139112" y="1130450"/>
                </a:lnTo>
                <a:lnTo>
                  <a:pt x="189484" y="1137221"/>
                </a:lnTo>
                <a:lnTo>
                  <a:pt x="2944241" y="1137221"/>
                </a:lnTo>
                <a:lnTo>
                  <a:pt x="2994612" y="1130450"/>
                </a:lnTo>
                <a:lnTo>
                  <a:pt x="3039876" y="1111343"/>
                </a:lnTo>
                <a:lnTo>
                  <a:pt x="3078226" y="1081706"/>
                </a:lnTo>
                <a:lnTo>
                  <a:pt x="3107854" y="1043346"/>
                </a:lnTo>
                <a:lnTo>
                  <a:pt x="3126956" y="998071"/>
                </a:lnTo>
                <a:lnTo>
                  <a:pt x="3133725" y="947686"/>
                </a:lnTo>
                <a:lnTo>
                  <a:pt x="3133725" y="189611"/>
                </a:lnTo>
                <a:lnTo>
                  <a:pt x="3126956" y="139229"/>
                </a:lnTo>
                <a:lnTo>
                  <a:pt x="3107854" y="93942"/>
                </a:lnTo>
                <a:lnTo>
                  <a:pt x="3078226" y="55562"/>
                </a:lnTo>
                <a:lnTo>
                  <a:pt x="3039876" y="25903"/>
                </a:lnTo>
                <a:lnTo>
                  <a:pt x="2994612" y="6778"/>
                </a:lnTo>
                <a:lnTo>
                  <a:pt x="2944241"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 name="object 12"/>
          <p:cNvSpPr txBox="1">
            <a:spLocks noGrp="1"/>
          </p:cNvSpPr>
          <p:nvPr>
            <p:ph sz="half" idx="3"/>
          </p:nvPr>
        </p:nvSpPr>
        <p:spPr>
          <a:xfrm>
            <a:off x="5484813" y="1287462"/>
            <a:ext cx="2827337" cy="2716513"/>
          </a:xfrm>
        </p:spPr>
        <p:txBody>
          <a:bodyPr/>
          <a:lstStyle/>
          <a:p>
            <a:pPr algn="ctr">
              <a:spcBef>
                <a:spcPct val="0"/>
              </a:spcBef>
            </a:pPr>
            <a:r>
              <a:rPr lang="es-US" dirty="0" smtClean="0">
                <a:latin typeface="Trebuchet MS" pitchFamily="34" charset="0"/>
                <a:ea typeface="Trebuchet MS" pitchFamily="34" charset="0"/>
                <a:cs typeface="Trebuchet MS" pitchFamily="34" charset="0"/>
                <a:sym typeface="Calibri" pitchFamily="34" charset="0"/>
              </a:rPr>
              <a:t>Objetivos de comunicación</a:t>
            </a:r>
          </a:p>
          <a:p>
            <a:pPr algn="ctr">
              <a:spcBef>
                <a:spcPts val="1800"/>
              </a:spcBef>
            </a:pPr>
            <a:r>
              <a:rPr lang="es-US" sz="1600" u="sng" dirty="0" smtClean="0">
                <a:solidFill>
                  <a:srgbClr val="FFFFFF"/>
                </a:solidFill>
                <a:latin typeface="Trebuchet MS" pitchFamily="34" charset="0"/>
                <a:ea typeface="Trebuchet MS" pitchFamily="34" charset="0"/>
                <a:cs typeface="Trebuchet MS" pitchFamily="34" charset="0"/>
                <a:sym typeface="Calibri" pitchFamily="34" charset="0"/>
              </a:rPr>
              <a:t>Generar conciencia:</a:t>
            </a:r>
          </a:p>
          <a:p>
            <a:pPr algn="ctr">
              <a:lnSpc>
                <a:spcPct val="103000"/>
              </a:lnSpc>
              <a:spcBef>
                <a:spcPts val="75"/>
              </a:spcBef>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Tan solo 2 días al mes (incluso en la escuela primaria) pueden hacer que su hijo quede rezagado.</a:t>
            </a:r>
          </a:p>
          <a:p>
            <a:pPr>
              <a:spcBef>
                <a:spcPts val="38"/>
              </a:spcBef>
            </a:pPr>
            <a:endParaRPr lang="es-US" sz="1500" dirty="0" smtClean="0">
              <a:solidFill>
                <a:srgbClr val="FFFFFF"/>
              </a:solidFill>
              <a:latin typeface="Trebuchet MS" pitchFamily="34" charset="0"/>
              <a:ea typeface="Trebuchet MS" pitchFamily="34" charset="0"/>
              <a:cs typeface="Trebuchet MS" pitchFamily="34" charset="0"/>
              <a:sym typeface="Calibri" pitchFamily="34" charset="0"/>
            </a:endParaRPr>
          </a:p>
          <a:p>
            <a:pPr algn="ctr">
              <a:spcBef>
                <a:spcPts val="1000"/>
              </a:spcBef>
            </a:pPr>
            <a:r>
              <a:rPr lang="es-US" sz="1600" u="sng" dirty="0" smtClean="0">
                <a:solidFill>
                  <a:srgbClr val="FFFFFF"/>
                </a:solidFill>
                <a:latin typeface="Trebuchet MS" pitchFamily="34" charset="0"/>
                <a:ea typeface="Trebuchet MS" pitchFamily="34" charset="0"/>
                <a:cs typeface="Trebuchet MS" pitchFamily="34" charset="0"/>
                <a:sym typeface="Calibri" pitchFamily="34" charset="0"/>
              </a:rPr>
              <a:t>Incentivar la acción:</a:t>
            </a:r>
          </a:p>
          <a:p>
            <a:pPr algn="ctr">
              <a:lnSpc>
                <a:spcPct val="103000"/>
              </a:lnSpc>
              <a:spcBef>
                <a:spcPts val="75"/>
              </a:spcBef>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Registrar las faltas y asegurarse </a:t>
            </a:r>
            <a:br>
              <a:rPr lang="es-US" sz="14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de no perder demasiados </a:t>
            </a:r>
            <a:br>
              <a:rPr lang="es-US" sz="14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días de clase.</a:t>
            </a:r>
          </a:p>
        </p:txBody>
      </p:sp>
      <p:sp>
        <p:nvSpPr>
          <p:cNvPr id="13" name="object 13"/>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D1628CD4-482E-468D-BD66-8F1DE24FE573}"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37</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1987" name="object 3"/>
          <p:cNvSpPr>
            <a:spLocks/>
          </p:cNvSpPr>
          <p:nvPr/>
        </p:nvSpPr>
        <p:spPr bwMode="auto">
          <a:xfrm>
            <a:off x="5106"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198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198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Enfoque</a:t>
            </a:r>
          </a:p>
        </p:txBody>
      </p:sp>
      <p:sp>
        <p:nvSpPr>
          <p:cNvPr id="41991" name="object 7"/>
          <p:cNvSpPr>
            <a:spLocks/>
          </p:cNvSpPr>
          <p:nvPr/>
        </p:nvSpPr>
        <p:spPr bwMode="auto">
          <a:xfrm>
            <a:off x="276225" y="936625"/>
            <a:ext cx="1390650" cy="3711575"/>
          </a:xfrm>
          <a:custGeom>
            <a:avLst/>
            <a:gdLst>
              <a:gd name="T0" fmla="*/ 1158875 w 1390650"/>
              <a:gd name="T1" fmla="*/ 0 h 3712210"/>
              <a:gd name="T2" fmla="*/ 231775 w 1390650"/>
              <a:gd name="T3" fmla="*/ 0 h 3712210"/>
              <a:gd name="T4" fmla="*/ 185064 w 1390650"/>
              <a:gd name="T5" fmla="*/ 4713 h 3712210"/>
              <a:gd name="T6" fmla="*/ 141558 w 1390650"/>
              <a:gd name="T7" fmla="*/ 18230 h 3712210"/>
              <a:gd name="T8" fmla="*/ 102188 w 1390650"/>
              <a:gd name="T9" fmla="*/ 39614 h 3712210"/>
              <a:gd name="T10" fmla="*/ 67886 w 1390650"/>
              <a:gd name="T11" fmla="*/ 67929 h 3712210"/>
              <a:gd name="T12" fmla="*/ 39584 w 1390650"/>
              <a:gd name="T13" fmla="*/ 102238 h 3712210"/>
              <a:gd name="T14" fmla="*/ 18214 w 1390650"/>
              <a:gd name="T15" fmla="*/ 141606 h 3712210"/>
              <a:gd name="T16" fmla="*/ 4708 w 1390650"/>
              <a:gd name="T17" fmla="*/ 185097 h 3712210"/>
              <a:gd name="T18" fmla="*/ 0 w 1390650"/>
              <a:gd name="T19" fmla="*/ 231775 h 3712210"/>
              <a:gd name="T20" fmla="*/ 0 w 1390650"/>
              <a:gd name="T21" fmla="*/ 3480054 h 3712210"/>
              <a:gd name="T22" fmla="*/ 4708 w 1390650"/>
              <a:gd name="T23" fmla="*/ 3526764 h 3712210"/>
              <a:gd name="T24" fmla="*/ 18214 w 1390650"/>
              <a:gd name="T25" fmla="*/ 3570270 h 3712210"/>
              <a:gd name="T26" fmla="*/ 39584 w 1390650"/>
              <a:gd name="T27" fmla="*/ 3609640 h 3712210"/>
              <a:gd name="T28" fmla="*/ 67886 w 1390650"/>
              <a:gd name="T29" fmla="*/ 3643942 h 3712210"/>
              <a:gd name="T30" fmla="*/ 102188 w 1390650"/>
              <a:gd name="T31" fmla="*/ 3672244 h 3712210"/>
              <a:gd name="T32" fmla="*/ 141558 w 1390650"/>
              <a:gd name="T33" fmla="*/ 3693614 h 3712210"/>
              <a:gd name="T34" fmla="*/ 185064 w 1390650"/>
              <a:gd name="T35" fmla="*/ 3707120 h 3712210"/>
              <a:gd name="T36" fmla="*/ 231775 w 1390650"/>
              <a:gd name="T37" fmla="*/ 3711829 h 3712210"/>
              <a:gd name="T38" fmla="*/ 1158875 w 1390650"/>
              <a:gd name="T39" fmla="*/ 3711829 h 3712210"/>
              <a:gd name="T40" fmla="*/ 1205588 w 1390650"/>
              <a:gd name="T41" fmla="*/ 3707120 h 3712210"/>
              <a:gd name="T42" fmla="*/ 1249096 w 1390650"/>
              <a:gd name="T43" fmla="*/ 3693614 h 3712210"/>
              <a:gd name="T44" fmla="*/ 1288467 w 1390650"/>
              <a:gd name="T45" fmla="*/ 3672244 h 3712210"/>
              <a:gd name="T46" fmla="*/ 1322768 w 1390650"/>
              <a:gd name="T47" fmla="*/ 3643942 h 3712210"/>
              <a:gd name="T48" fmla="*/ 1351069 w 1390650"/>
              <a:gd name="T49" fmla="*/ 3609640 h 3712210"/>
              <a:gd name="T50" fmla="*/ 1372437 w 1390650"/>
              <a:gd name="T51" fmla="*/ 3570270 h 3712210"/>
              <a:gd name="T52" fmla="*/ 1385941 w 1390650"/>
              <a:gd name="T53" fmla="*/ 3526764 h 3712210"/>
              <a:gd name="T54" fmla="*/ 1390650 w 1390650"/>
              <a:gd name="T55" fmla="*/ 3480054 h 3712210"/>
              <a:gd name="T56" fmla="*/ 1390650 w 1390650"/>
              <a:gd name="T57" fmla="*/ 231775 h 3712210"/>
              <a:gd name="T58" fmla="*/ 1385941 w 1390650"/>
              <a:gd name="T59" fmla="*/ 185097 h 3712210"/>
              <a:gd name="T60" fmla="*/ 1372437 w 1390650"/>
              <a:gd name="T61" fmla="*/ 141606 h 3712210"/>
              <a:gd name="T62" fmla="*/ 1351069 w 1390650"/>
              <a:gd name="T63" fmla="*/ 102238 h 3712210"/>
              <a:gd name="T64" fmla="*/ 1322768 w 1390650"/>
              <a:gd name="T65" fmla="*/ 67929 h 3712210"/>
              <a:gd name="T66" fmla="*/ 1288467 w 1390650"/>
              <a:gd name="T67" fmla="*/ 39614 h 3712210"/>
              <a:gd name="T68" fmla="*/ 1249096 w 1390650"/>
              <a:gd name="T69" fmla="*/ 18230 h 3712210"/>
              <a:gd name="T70" fmla="*/ 1205588 w 1390650"/>
              <a:gd name="T71" fmla="*/ 4713 h 3712210"/>
              <a:gd name="T72" fmla="*/ 1158875 w 1390650"/>
              <a:gd name="T73" fmla="*/ 0 h 371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0650" h="3712210">
                <a:moveTo>
                  <a:pt x="1158875" y="0"/>
                </a:moveTo>
                <a:lnTo>
                  <a:pt x="231775" y="0"/>
                </a:lnTo>
                <a:lnTo>
                  <a:pt x="185064" y="4713"/>
                </a:lnTo>
                <a:lnTo>
                  <a:pt x="141558" y="18230"/>
                </a:lnTo>
                <a:lnTo>
                  <a:pt x="102188" y="39614"/>
                </a:lnTo>
                <a:lnTo>
                  <a:pt x="67886" y="67929"/>
                </a:lnTo>
                <a:lnTo>
                  <a:pt x="39584" y="102238"/>
                </a:lnTo>
                <a:lnTo>
                  <a:pt x="18214" y="141606"/>
                </a:lnTo>
                <a:lnTo>
                  <a:pt x="4708" y="185097"/>
                </a:lnTo>
                <a:lnTo>
                  <a:pt x="0" y="231775"/>
                </a:lnTo>
                <a:lnTo>
                  <a:pt x="0" y="3480054"/>
                </a:lnTo>
                <a:lnTo>
                  <a:pt x="4708" y="3526764"/>
                </a:lnTo>
                <a:lnTo>
                  <a:pt x="18214" y="3570270"/>
                </a:lnTo>
                <a:lnTo>
                  <a:pt x="39584" y="3609640"/>
                </a:lnTo>
                <a:lnTo>
                  <a:pt x="67886" y="3643942"/>
                </a:lnTo>
                <a:lnTo>
                  <a:pt x="102188" y="3672244"/>
                </a:lnTo>
                <a:lnTo>
                  <a:pt x="141558" y="3693614"/>
                </a:lnTo>
                <a:lnTo>
                  <a:pt x="185064" y="3707120"/>
                </a:lnTo>
                <a:lnTo>
                  <a:pt x="231775" y="3711829"/>
                </a:lnTo>
                <a:lnTo>
                  <a:pt x="1158875" y="3711829"/>
                </a:lnTo>
                <a:lnTo>
                  <a:pt x="1205588" y="3707120"/>
                </a:lnTo>
                <a:lnTo>
                  <a:pt x="1249096" y="3693614"/>
                </a:lnTo>
                <a:lnTo>
                  <a:pt x="1288467" y="3672244"/>
                </a:lnTo>
                <a:lnTo>
                  <a:pt x="1322768" y="3643942"/>
                </a:lnTo>
                <a:lnTo>
                  <a:pt x="1351069" y="3609640"/>
                </a:lnTo>
                <a:lnTo>
                  <a:pt x="1372437" y="3570270"/>
                </a:lnTo>
                <a:lnTo>
                  <a:pt x="1385941" y="3526764"/>
                </a:lnTo>
                <a:lnTo>
                  <a:pt x="1390650" y="3480054"/>
                </a:lnTo>
                <a:lnTo>
                  <a:pt x="1390650" y="231775"/>
                </a:lnTo>
                <a:lnTo>
                  <a:pt x="1385941" y="185097"/>
                </a:lnTo>
                <a:lnTo>
                  <a:pt x="1372437" y="141606"/>
                </a:lnTo>
                <a:lnTo>
                  <a:pt x="1351069" y="102238"/>
                </a:lnTo>
                <a:lnTo>
                  <a:pt x="1322768" y="67929"/>
                </a:lnTo>
                <a:lnTo>
                  <a:pt x="1288467" y="39614"/>
                </a:lnTo>
                <a:lnTo>
                  <a:pt x="1249096" y="18230"/>
                </a:lnTo>
                <a:lnTo>
                  <a:pt x="1205588" y="4713"/>
                </a:lnTo>
                <a:lnTo>
                  <a:pt x="1158875" y="0"/>
                </a:lnTo>
                <a:close/>
              </a:path>
            </a:pathLst>
          </a:custGeom>
          <a:solidFill>
            <a:srgbClr val="001F5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 name="object 8"/>
          <p:cNvSpPr txBox="1"/>
          <p:nvPr/>
        </p:nvSpPr>
        <p:spPr>
          <a:xfrm>
            <a:off x="533400" y="2349903"/>
            <a:ext cx="800100" cy="698012"/>
          </a:xfrm>
          <a:prstGeom prst="rect">
            <a:avLst/>
          </a:prstGeom>
        </p:spPr>
        <p:txBody>
          <a:bodyPr lIns="0" tIns="0" rIns="0" bIns="0">
            <a:spAutoFit/>
          </a:bodyPr>
          <a:lstStyle>
            <a:lvl1pPr marL="11113" indent="-95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3000"/>
              </a:lnSpc>
              <a:buSzPct val="100000"/>
            </a:pPr>
            <a:r>
              <a:rPr lang="es-US" sz="1500" b="1" dirty="0" smtClean="0">
                <a:solidFill>
                  <a:srgbClr val="FFFFFF"/>
                </a:solidFill>
                <a:latin typeface="Trebuchet MS" pitchFamily="34" charset="0"/>
                <a:ea typeface="Trebuchet MS" pitchFamily="34" charset="0"/>
                <a:cs typeface="Trebuchet MS" pitchFamily="34" charset="0"/>
                <a:sym typeface="Calibri" pitchFamily="34" charset="0"/>
              </a:rPr>
              <a:t>Todas </a:t>
            </a:r>
            <a:br>
              <a:rPr lang="es-US" sz="1500" b="1"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b="1" dirty="0" smtClean="0">
                <a:solidFill>
                  <a:srgbClr val="FFFFFF"/>
                </a:solidFill>
                <a:latin typeface="Trebuchet MS" pitchFamily="34" charset="0"/>
                <a:ea typeface="Trebuchet MS" pitchFamily="34" charset="0"/>
                <a:cs typeface="Trebuchet MS" pitchFamily="34" charset="0"/>
                <a:sym typeface="Calibri" pitchFamily="34" charset="0"/>
              </a:rPr>
              <a:t>las faltas cuentan</a:t>
            </a:r>
            <a:endParaRPr lang="es-US" sz="1500" b="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p:nvPr/>
        </p:nvSpPr>
        <p:spPr>
          <a:xfrm>
            <a:off x="381000" y="742950"/>
            <a:ext cx="121602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77787A"/>
                </a:solidFill>
                <a:latin typeface="Trebuchet MS" pitchFamily="34" charset="0"/>
                <a:ea typeface="Trebuchet MS" pitchFamily="34" charset="0"/>
                <a:cs typeface="Trebuchet MS" pitchFamily="34" charset="0"/>
                <a:sym typeface="Calibri" pitchFamily="34" charset="0"/>
              </a:rPr>
              <a:t>Idea estratégica</a:t>
            </a:r>
            <a:endParaRPr lang="es-US" sz="12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1994" name="object 10"/>
          <p:cNvSpPr>
            <a:spLocks/>
          </p:cNvSpPr>
          <p:nvPr/>
        </p:nvSpPr>
        <p:spPr bwMode="auto">
          <a:xfrm>
            <a:off x="1938338" y="931863"/>
            <a:ext cx="1538287" cy="1854200"/>
          </a:xfrm>
          <a:custGeom>
            <a:avLst/>
            <a:gdLst>
              <a:gd name="T0" fmla="*/ 1281938 w 1538604"/>
              <a:gd name="T1" fmla="*/ 0 h 1854835"/>
              <a:gd name="T2" fmla="*/ 256412 w 1538604"/>
              <a:gd name="T3" fmla="*/ 0 h 1854835"/>
              <a:gd name="T4" fmla="*/ 210324 w 1538604"/>
              <a:gd name="T5" fmla="*/ 4127 h 1854835"/>
              <a:gd name="T6" fmla="*/ 166945 w 1538604"/>
              <a:gd name="T7" fmla="*/ 16026 h 1854835"/>
              <a:gd name="T8" fmla="*/ 126999 w 1538604"/>
              <a:gd name="T9" fmla="*/ 34976 h 1854835"/>
              <a:gd name="T10" fmla="*/ 91212 w 1538604"/>
              <a:gd name="T11" fmla="*/ 60254 h 1854835"/>
              <a:gd name="T12" fmla="*/ 60307 w 1538604"/>
              <a:gd name="T13" fmla="*/ 91138 h 1854835"/>
              <a:gd name="T14" fmla="*/ 35009 w 1538604"/>
              <a:gd name="T15" fmla="*/ 126905 h 1854835"/>
              <a:gd name="T16" fmla="*/ 16042 w 1538604"/>
              <a:gd name="T17" fmla="*/ 166834 h 1854835"/>
              <a:gd name="T18" fmla="*/ 4131 w 1538604"/>
              <a:gd name="T19" fmla="*/ 210201 h 1854835"/>
              <a:gd name="T20" fmla="*/ 0 w 1538604"/>
              <a:gd name="T21" fmla="*/ 256286 h 1854835"/>
              <a:gd name="T22" fmla="*/ 0 w 1538604"/>
              <a:gd name="T23" fmla="*/ 1597914 h 1854835"/>
              <a:gd name="T24" fmla="*/ 4131 w 1538604"/>
              <a:gd name="T25" fmla="*/ 1644002 h 1854835"/>
              <a:gd name="T26" fmla="*/ 16042 w 1538604"/>
              <a:gd name="T27" fmla="*/ 1687381 h 1854835"/>
              <a:gd name="T28" fmla="*/ 35009 w 1538604"/>
              <a:gd name="T29" fmla="*/ 1727327 h 1854835"/>
              <a:gd name="T30" fmla="*/ 60307 w 1538604"/>
              <a:gd name="T31" fmla="*/ 1763114 h 1854835"/>
              <a:gd name="T32" fmla="*/ 91212 w 1538604"/>
              <a:gd name="T33" fmla="*/ 1794019 h 1854835"/>
              <a:gd name="T34" fmla="*/ 127000 w 1538604"/>
              <a:gd name="T35" fmla="*/ 1819317 h 1854835"/>
              <a:gd name="T36" fmla="*/ 166945 w 1538604"/>
              <a:gd name="T37" fmla="*/ 1838284 h 1854835"/>
              <a:gd name="T38" fmla="*/ 210324 w 1538604"/>
              <a:gd name="T39" fmla="*/ 1850195 h 1854835"/>
              <a:gd name="T40" fmla="*/ 256412 w 1538604"/>
              <a:gd name="T41" fmla="*/ 1854327 h 1854835"/>
              <a:gd name="T42" fmla="*/ 1281938 w 1538604"/>
              <a:gd name="T43" fmla="*/ 1854327 h 1854835"/>
              <a:gd name="T44" fmla="*/ 1328026 w 1538604"/>
              <a:gd name="T45" fmla="*/ 1850195 h 1854835"/>
              <a:gd name="T46" fmla="*/ 1371405 w 1538604"/>
              <a:gd name="T47" fmla="*/ 1838284 h 1854835"/>
              <a:gd name="T48" fmla="*/ 1411351 w 1538604"/>
              <a:gd name="T49" fmla="*/ 1819317 h 1854835"/>
              <a:gd name="T50" fmla="*/ 1447138 w 1538604"/>
              <a:gd name="T51" fmla="*/ 1794019 h 1854835"/>
              <a:gd name="T52" fmla="*/ 1478043 w 1538604"/>
              <a:gd name="T53" fmla="*/ 1763114 h 1854835"/>
              <a:gd name="T54" fmla="*/ 1503341 w 1538604"/>
              <a:gd name="T55" fmla="*/ 1727327 h 1854835"/>
              <a:gd name="T56" fmla="*/ 1522308 w 1538604"/>
              <a:gd name="T57" fmla="*/ 1687381 h 1854835"/>
              <a:gd name="T58" fmla="*/ 1534219 w 1538604"/>
              <a:gd name="T59" fmla="*/ 1644002 h 1854835"/>
              <a:gd name="T60" fmla="*/ 1538351 w 1538604"/>
              <a:gd name="T61" fmla="*/ 1597914 h 1854835"/>
              <a:gd name="T62" fmla="*/ 1538351 w 1538604"/>
              <a:gd name="T63" fmla="*/ 256286 h 1854835"/>
              <a:gd name="T64" fmla="*/ 1534219 w 1538604"/>
              <a:gd name="T65" fmla="*/ 210201 h 1854835"/>
              <a:gd name="T66" fmla="*/ 1522308 w 1538604"/>
              <a:gd name="T67" fmla="*/ 166834 h 1854835"/>
              <a:gd name="T68" fmla="*/ 1503341 w 1538604"/>
              <a:gd name="T69" fmla="*/ 126905 h 1854835"/>
              <a:gd name="T70" fmla="*/ 1478043 w 1538604"/>
              <a:gd name="T71" fmla="*/ 91138 h 1854835"/>
              <a:gd name="T72" fmla="*/ 1447138 w 1538604"/>
              <a:gd name="T73" fmla="*/ 60254 h 1854835"/>
              <a:gd name="T74" fmla="*/ 1411351 w 1538604"/>
              <a:gd name="T75" fmla="*/ 34976 h 1854835"/>
              <a:gd name="T76" fmla="*/ 1371405 w 1538604"/>
              <a:gd name="T77" fmla="*/ 16026 h 1854835"/>
              <a:gd name="T78" fmla="*/ 1328026 w 1538604"/>
              <a:gd name="T79" fmla="*/ 4127 h 1854835"/>
              <a:gd name="T80" fmla="*/ 1281938 w 1538604"/>
              <a:gd name="T81" fmla="*/ 0 h 1854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604" h="1854835">
                <a:moveTo>
                  <a:pt x="1281938" y="0"/>
                </a:moveTo>
                <a:lnTo>
                  <a:pt x="256412" y="0"/>
                </a:lnTo>
                <a:lnTo>
                  <a:pt x="210324" y="4127"/>
                </a:lnTo>
                <a:lnTo>
                  <a:pt x="166945" y="16026"/>
                </a:lnTo>
                <a:lnTo>
                  <a:pt x="126999" y="34976"/>
                </a:lnTo>
                <a:lnTo>
                  <a:pt x="91212" y="60254"/>
                </a:lnTo>
                <a:lnTo>
                  <a:pt x="60307" y="91138"/>
                </a:lnTo>
                <a:lnTo>
                  <a:pt x="35009" y="126905"/>
                </a:lnTo>
                <a:lnTo>
                  <a:pt x="16042" y="166834"/>
                </a:lnTo>
                <a:lnTo>
                  <a:pt x="4131" y="210201"/>
                </a:lnTo>
                <a:lnTo>
                  <a:pt x="0" y="256286"/>
                </a:lnTo>
                <a:lnTo>
                  <a:pt x="0" y="1597914"/>
                </a:lnTo>
                <a:lnTo>
                  <a:pt x="4131" y="1644002"/>
                </a:lnTo>
                <a:lnTo>
                  <a:pt x="16042" y="1687381"/>
                </a:lnTo>
                <a:lnTo>
                  <a:pt x="35009" y="1727327"/>
                </a:lnTo>
                <a:lnTo>
                  <a:pt x="60307" y="1763114"/>
                </a:lnTo>
                <a:lnTo>
                  <a:pt x="91212" y="1794019"/>
                </a:lnTo>
                <a:lnTo>
                  <a:pt x="127000" y="1819317"/>
                </a:lnTo>
                <a:lnTo>
                  <a:pt x="166945" y="1838284"/>
                </a:lnTo>
                <a:lnTo>
                  <a:pt x="210324" y="1850195"/>
                </a:lnTo>
                <a:lnTo>
                  <a:pt x="256412" y="1854327"/>
                </a:lnTo>
                <a:lnTo>
                  <a:pt x="1281938" y="1854327"/>
                </a:lnTo>
                <a:lnTo>
                  <a:pt x="1328026" y="1850195"/>
                </a:lnTo>
                <a:lnTo>
                  <a:pt x="1371405" y="1838284"/>
                </a:lnTo>
                <a:lnTo>
                  <a:pt x="1411351" y="1819317"/>
                </a:lnTo>
                <a:lnTo>
                  <a:pt x="1447138" y="1794019"/>
                </a:lnTo>
                <a:lnTo>
                  <a:pt x="1478043" y="1763114"/>
                </a:lnTo>
                <a:lnTo>
                  <a:pt x="1503341" y="1727327"/>
                </a:lnTo>
                <a:lnTo>
                  <a:pt x="1522308" y="1687381"/>
                </a:lnTo>
                <a:lnTo>
                  <a:pt x="1534219" y="1644002"/>
                </a:lnTo>
                <a:lnTo>
                  <a:pt x="1538351" y="1597914"/>
                </a:lnTo>
                <a:lnTo>
                  <a:pt x="1538351" y="256286"/>
                </a:lnTo>
                <a:lnTo>
                  <a:pt x="1534219" y="210201"/>
                </a:lnTo>
                <a:lnTo>
                  <a:pt x="1522308" y="166834"/>
                </a:lnTo>
                <a:lnTo>
                  <a:pt x="1503341" y="126905"/>
                </a:lnTo>
                <a:lnTo>
                  <a:pt x="1478043" y="91138"/>
                </a:lnTo>
                <a:lnTo>
                  <a:pt x="1447138" y="60254"/>
                </a:lnTo>
                <a:lnTo>
                  <a:pt x="1411351" y="34976"/>
                </a:lnTo>
                <a:lnTo>
                  <a:pt x="1371405" y="16026"/>
                </a:lnTo>
                <a:lnTo>
                  <a:pt x="1328026" y="4127"/>
                </a:lnTo>
                <a:lnTo>
                  <a:pt x="1281938"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1" name="object 11"/>
          <p:cNvSpPr txBox="1"/>
          <p:nvPr/>
        </p:nvSpPr>
        <p:spPr>
          <a:xfrm>
            <a:off x="1981200" y="1057027"/>
            <a:ext cx="1376362" cy="1667123"/>
          </a:xfrm>
          <a:prstGeom prst="rect">
            <a:avLst/>
          </a:prstGeom>
        </p:spPr>
        <p:txBody>
          <a:bodyPr wrap="square" lIns="0" tIns="0" rIns="0" bIns="0">
            <a:spAutoFit/>
          </a:bodyPr>
          <a:lstStyle>
            <a:lvl1pPr marL="11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300"/>
              </a:lnSpc>
              <a:buSzPct val="100000"/>
            </a:pPr>
            <a:r>
              <a:rPr lang="es-US" sz="1200" u="sng" dirty="0" smtClean="0">
                <a:solidFill>
                  <a:srgbClr val="FFFFFF"/>
                </a:solidFill>
                <a:latin typeface="Trebuchet MS" pitchFamily="34" charset="0"/>
                <a:ea typeface="Trebuchet MS" pitchFamily="34" charset="0"/>
                <a:cs typeface="Trebuchet MS" pitchFamily="34" charset="0"/>
                <a:sym typeface="Calibri" pitchFamily="34" charset="0"/>
              </a:rPr>
              <a:t>Generar conciencia:</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 demasiadas faltas (incluso en los años desde jardín de infantes hasta el quinto grado) pueden hacer que los niños queden rezagados.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1996" name="object 12"/>
          <p:cNvSpPr>
            <a:spLocks/>
          </p:cNvSpPr>
          <p:nvPr/>
        </p:nvSpPr>
        <p:spPr bwMode="auto">
          <a:xfrm>
            <a:off x="1949450" y="2967038"/>
            <a:ext cx="1539875" cy="1695450"/>
          </a:xfrm>
          <a:custGeom>
            <a:avLst/>
            <a:gdLst>
              <a:gd name="T0" fmla="*/ 1281938 w 1538604"/>
              <a:gd name="T1" fmla="*/ 0 h 1695450"/>
              <a:gd name="T2" fmla="*/ 256412 w 1538604"/>
              <a:gd name="T3" fmla="*/ 0 h 1695450"/>
              <a:gd name="T4" fmla="*/ 210324 w 1538604"/>
              <a:gd name="T5" fmla="*/ 4131 h 1695450"/>
              <a:gd name="T6" fmla="*/ 166945 w 1538604"/>
              <a:gd name="T7" fmla="*/ 16042 h 1695450"/>
              <a:gd name="T8" fmla="*/ 126999 w 1538604"/>
              <a:gd name="T9" fmla="*/ 35009 h 1695450"/>
              <a:gd name="T10" fmla="*/ 91212 w 1538604"/>
              <a:gd name="T11" fmla="*/ 60307 h 1695450"/>
              <a:gd name="T12" fmla="*/ 60307 w 1538604"/>
              <a:gd name="T13" fmla="*/ 91212 h 1695450"/>
              <a:gd name="T14" fmla="*/ 35009 w 1538604"/>
              <a:gd name="T15" fmla="*/ 127000 h 1695450"/>
              <a:gd name="T16" fmla="*/ 16042 w 1538604"/>
              <a:gd name="T17" fmla="*/ 166945 h 1695450"/>
              <a:gd name="T18" fmla="*/ 4131 w 1538604"/>
              <a:gd name="T19" fmla="*/ 210324 h 1695450"/>
              <a:gd name="T20" fmla="*/ 0 w 1538604"/>
              <a:gd name="T21" fmla="*/ 256413 h 1695450"/>
              <a:gd name="T22" fmla="*/ 0 w 1538604"/>
              <a:gd name="T23" fmla="*/ 1439049 h 1695450"/>
              <a:gd name="T24" fmla="*/ 4131 w 1538604"/>
              <a:gd name="T25" fmla="*/ 1485133 h 1695450"/>
              <a:gd name="T26" fmla="*/ 16042 w 1538604"/>
              <a:gd name="T27" fmla="*/ 1528508 h 1695450"/>
              <a:gd name="T28" fmla="*/ 35009 w 1538604"/>
              <a:gd name="T29" fmla="*/ 1568450 h 1695450"/>
              <a:gd name="T30" fmla="*/ 60307 w 1538604"/>
              <a:gd name="T31" fmla="*/ 1604234 h 1695450"/>
              <a:gd name="T32" fmla="*/ 91212 w 1538604"/>
              <a:gd name="T33" fmla="*/ 1635135 h 1695450"/>
              <a:gd name="T34" fmla="*/ 127000 w 1538604"/>
              <a:gd name="T35" fmla="*/ 1660431 h 1695450"/>
              <a:gd name="T36" fmla="*/ 166945 w 1538604"/>
              <a:gd name="T37" fmla="*/ 1679396 h 1695450"/>
              <a:gd name="T38" fmla="*/ 210324 w 1538604"/>
              <a:gd name="T39" fmla="*/ 1691306 h 1695450"/>
              <a:gd name="T40" fmla="*/ 256412 w 1538604"/>
              <a:gd name="T41" fmla="*/ 1695437 h 1695450"/>
              <a:gd name="T42" fmla="*/ 1281938 w 1538604"/>
              <a:gd name="T43" fmla="*/ 1695437 h 1695450"/>
              <a:gd name="T44" fmla="*/ 1328022 w 1538604"/>
              <a:gd name="T45" fmla="*/ 1691306 h 1695450"/>
              <a:gd name="T46" fmla="*/ 1371389 w 1538604"/>
              <a:gd name="T47" fmla="*/ 1679396 h 1695450"/>
              <a:gd name="T48" fmla="*/ 1411318 w 1538604"/>
              <a:gd name="T49" fmla="*/ 1660431 h 1695450"/>
              <a:gd name="T50" fmla="*/ 1447085 w 1538604"/>
              <a:gd name="T51" fmla="*/ 1635135 h 1695450"/>
              <a:gd name="T52" fmla="*/ 1477969 w 1538604"/>
              <a:gd name="T53" fmla="*/ 1604234 h 1695450"/>
              <a:gd name="T54" fmla="*/ 1503247 w 1538604"/>
              <a:gd name="T55" fmla="*/ 1568450 h 1695450"/>
              <a:gd name="T56" fmla="*/ 1522197 w 1538604"/>
              <a:gd name="T57" fmla="*/ 1528508 h 1695450"/>
              <a:gd name="T58" fmla="*/ 1534096 w 1538604"/>
              <a:gd name="T59" fmla="*/ 1485133 h 1695450"/>
              <a:gd name="T60" fmla="*/ 1538224 w 1538604"/>
              <a:gd name="T61" fmla="*/ 1439049 h 1695450"/>
              <a:gd name="T62" fmla="*/ 1538224 w 1538604"/>
              <a:gd name="T63" fmla="*/ 256413 h 1695450"/>
              <a:gd name="T64" fmla="*/ 1534096 w 1538604"/>
              <a:gd name="T65" fmla="*/ 210324 h 1695450"/>
              <a:gd name="T66" fmla="*/ 1522197 w 1538604"/>
              <a:gd name="T67" fmla="*/ 166945 h 1695450"/>
              <a:gd name="T68" fmla="*/ 1503247 w 1538604"/>
              <a:gd name="T69" fmla="*/ 127000 h 1695450"/>
              <a:gd name="T70" fmla="*/ 1477969 w 1538604"/>
              <a:gd name="T71" fmla="*/ 91212 h 1695450"/>
              <a:gd name="T72" fmla="*/ 1447085 w 1538604"/>
              <a:gd name="T73" fmla="*/ 60307 h 1695450"/>
              <a:gd name="T74" fmla="*/ 1411318 w 1538604"/>
              <a:gd name="T75" fmla="*/ 35009 h 1695450"/>
              <a:gd name="T76" fmla="*/ 1371389 w 1538604"/>
              <a:gd name="T77" fmla="*/ 16042 h 1695450"/>
              <a:gd name="T78" fmla="*/ 1328022 w 1538604"/>
              <a:gd name="T79" fmla="*/ 4131 h 1695450"/>
              <a:gd name="T80" fmla="*/ 1281938 w 1538604"/>
              <a:gd name="T81" fmla="*/ 0 h 169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604" h="1695450">
                <a:moveTo>
                  <a:pt x="1281938" y="0"/>
                </a:moveTo>
                <a:lnTo>
                  <a:pt x="256412" y="0"/>
                </a:lnTo>
                <a:lnTo>
                  <a:pt x="210324" y="4131"/>
                </a:lnTo>
                <a:lnTo>
                  <a:pt x="166945" y="16042"/>
                </a:lnTo>
                <a:lnTo>
                  <a:pt x="126999" y="35009"/>
                </a:lnTo>
                <a:lnTo>
                  <a:pt x="91212" y="60307"/>
                </a:lnTo>
                <a:lnTo>
                  <a:pt x="60307" y="91212"/>
                </a:lnTo>
                <a:lnTo>
                  <a:pt x="35009" y="127000"/>
                </a:lnTo>
                <a:lnTo>
                  <a:pt x="16042" y="166945"/>
                </a:lnTo>
                <a:lnTo>
                  <a:pt x="4131" y="210324"/>
                </a:lnTo>
                <a:lnTo>
                  <a:pt x="0" y="256413"/>
                </a:lnTo>
                <a:lnTo>
                  <a:pt x="0" y="1439049"/>
                </a:lnTo>
                <a:lnTo>
                  <a:pt x="4131" y="1485133"/>
                </a:lnTo>
                <a:lnTo>
                  <a:pt x="16042" y="1528508"/>
                </a:lnTo>
                <a:lnTo>
                  <a:pt x="35009" y="1568450"/>
                </a:lnTo>
                <a:lnTo>
                  <a:pt x="60307" y="1604234"/>
                </a:lnTo>
                <a:lnTo>
                  <a:pt x="91212" y="1635135"/>
                </a:lnTo>
                <a:lnTo>
                  <a:pt x="127000" y="1660431"/>
                </a:lnTo>
                <a:lnTo>
                  <a:pt x="166945" y="1679396"/>
                </a:lnTo>
                <a:lnTo>
                  <a:pt x="210324" y="1691306"/>
                </a:lnTo>
                <a:lnTo>
                  <a:pt x="256412" y="1695437"/>
                </a:lnTo>
                <a:lnTo>
                  <a:pt x="1281938" y="1695437"/>
                </a:lnTo>
                <a:lnTo>
                  <a:pt x="1328022" y="1691306"/>
                </a:lnTo>
                <a:lnTo>
                  <a:pt x="1371389" y="1679396"/>
                </a:lnTo>
                <a:lnTo>
                  <a:pt x="1411318" y="1660431"/>
                </a:lnTo>
                <a:lnTo>
                  <a:pt x="1447085" y="1635135"/>
                </a:lnTo>
                <a:lnTo>
                  <a:pt x="1477969" y="1604234"/>
                </a:lnTo>
                <a:lnTo>
                  <a:pt x="1503247" y="1568450"/>
                </a:lnTo>
                <a:lnTo>
                  <a:pt x="1522197" y="1528508"/>
                </a:lnTo>
                <a:lnTo>
                  <a:pt x="1534096" y="1485133"/>
                </a:lnTo>
                <a:lnTo>
                  <a:pt x="1538224" y="1439049"/>
                </a:lnTo>
                <a:lnTo>
                  <a:pt x="1538224" y="256413"/>
                </a:lnTo>
                <a:lnTo>
                  <a:pt x="1534096" y="210324"/>
                </a:lnTo>
                <a:lnTo>
                  <a:pt x="1522197" y="166945"/>
                </a:lnTo>
                <a:lnTo>
                  <a:pt x="1503247" y="127000"/>
                </a:lnTo>
                <a:lnTo>
                  <a:pt x="1477969" y="91212"/>
                </a:lnTo>
                <a:lnTo>
                  <a:pt x="1447085" y="60307"/>
                </a:lnTo>
                <a:lnTo>
                  <a:pt x="1411318" y="35009"/>
                </a:lnTo>
                <a:lnTo>
                  <a:pt x="1371389" y="16042"/>
                </a:lnTo>
                <a:lnTo>
                  <a:pt x="1328022" y="4131"/>
                </a:lnTo>
                <a:lnTo>
                  <a:pt x="1281938"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3" name="object 13"/>
          <p:cNvSpPr txBox="1"/>
          <p:nvPr/>
        </p:nvSpPr>
        <p:spPr>
          <a:xfrm>
            <a:off x="2030015" y="3127376"/>
            <a:ext cx="1369219" cy="1292662"/>
          </a:xfrm>
          <a:prstGeom prst="rect">
            <a:avLst/>
          </a:prstGeom>
        </p:spPr>
        <p:txBody>
          <a:bodyPr wrap="square" lIns="0" tIns="0" rIns="0" bIns="0">
            <a:spAutoFit/>
          </a:bodyPr>
          <a:lstStyle>
            <a:lvl1pPr marL="11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u="sng" dirty="0" smtClean="0">
                <a:solidFill>
                  <a:srgbClr val="FFFFFF"/>
                </a:solidFill>
                <a:latin typeface="Trebuchet MS" pitchFamily="34" charset="0"/>
                <a:ea typeface="Trebuchet MS" pitchFamily="34" charset="0"/>
                <a:cs typeface="Trebuchet MS" pitchFamily="34" charset="0"/>
                <a:sym typeface="Calibri" pitchFamily="34" charset="0"/>
              </a:rPr>
              <a:t>Incentivar la acción:</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registrar las faltas y asegurarse de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que no pierdan demasiados días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de clase</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4" name="object 14"/>
          <p:cNvSpPr txBox="1"/>
          <p:nvPr/>
        </p:nvSpPr>
        <p:spPr>
          <a:xfrm>
            <a:off x="1933575" y="590550"/>
            <a:ext cx="1558925" cy="33342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300"/>
              </a:lnSpc>
              <a:buSzPct val="100000"/>
            </a:pPr>
            <a:r>
              <a:rPr lang="es-US" sz="1200" dirty="0" smtClean="0">
                <a:solidFill>
                  <a:srgbClr val="77787A"/>
                </a:solidFill>
                <a:latin typeface="Trebuchet MS" pitchFamily="34" charset="0"/>
                <a:ea typeface="Trebuchet MS" pitchFamily="34" charset="0"/>
                <a:cs typeface="Trebuchet MS" pitchFamily="34" charset="0"/>
                <a:sym typeface="Calibri" pitchFamily="34" charset="0"/>
              </a:rPr>
              <a:t>Objetivos de comunicación</a:t>
            </a:r>
            <a:endParaRPr lang="es-US" sz="12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1999" name="object 15"/>
          <p:cNvSpPr>
            <a:spLocks/>
          </p:cNvSpPr>
          <p:nvPr/>
        </p:nvSpPr>
        <p:spPr bwMode="auto">
          <a:xfrm>
            <a:off x="5029200" y="931863"/>
            <a:ext cx="1685925" cy="1863725"/>
          </a:xfrm>
          <a:custGeom>
            <a:avLst/>
            <a:gdLst>
              <a:gd name="T0" fmla="*/ 1404874 w 1685925"/>
              <a:gd name="T1" fmla="*/ 0 h 1864360"/>
              <a:gd name="T2" fmla="*/ 281050 w 1685925"/>
              <a:gd name="T3" fmla="*/ 0 h 1864360"/>
              <a:gd name="T4" fmla="*/ 235469 w 1685925"/>
              <a:gd name="T5" fmla="*/ 3675 h 1864360"/>
              <a:gd name="T6" fmla="*/ 192227 w 1685925"/>
              <a:gd name="T7" fmla="*/ 14317 h 1864360"/>
              <a:gd name="T8" fmla="*/ 151903 w 1685925"/>
              <a:gd name="T9" fmla="*/ 31347 h 1864360"/>
              <a:gd name="T10" fmla="*/ 115077 w 1685925"/>
              <a:gd name="T11" fmla="*/ 54189 h 1864360"/>
              <a:gd name="T12" fmla="*/ 82327 w 1685925"/>
              <a:gd name="T13" fmla="*/ 82264 h 1864360"/>
              <a:gd name="T14" fmla="*/ 54234 w 1685925"/>
              <a:gd name="T15" fmla="*/ 114994 h 1864360"/>
              <a:gd name="T16" fmla="*/ 31375 w 1685925"/>
              <a:gd name="T17" fmla="*/ 151803 h 1864360"/>
              <a:gd name="T18" fmla="*/ 14330 w 1685925"/>
              <a:gd name="T19" fmla="*/ 192113 h 1864360"/>
              <a:gd name="T20" fmla="*/ 3679 w 1685925"/>
              <a:gd name="T21" fmla="*/ 235345 h 1864360"/>
              <a:gd name="T22" fmla="*/ 0 w 1685925"/>
              <a:gd name="T23" fmla="*/ 280924 h 1864360"/>
              <a:gd name="T24" fmla="*/ 0 w 1685925"/>
              <a:gd name="T25" fmla="*/ 1582927 h 1864360"/>
              <a:gd name="T26" fmla="*/ 3679 w 1685925"/>
              <a:gd name="T27" fmla="*/ 1628506 h 1864360"/>
              <a:gd name="T28" fmla="*/ 14330 w 1685925"/>
              <a:gd name="T29" fmla="*/ 1671738 h 1864360"/>
              <a:gd name="T30" fmla="*/ 31375 w 1685925"/>
              <a:gd name="T31" fmla="*/ 1712048 h 1864360"/>
              <a:gd name="T32" fmla="*/ 54234 w 1685925"/>
              <a:gd name="T33" fmla="*/ 1748857 h 1864360"/>
              <a:gd name="T34" fmla="*/ 82327 w 1685925"/>
              <a:gd name="T35" fmla="*/ 1781587 h 1864360"/>
              <a:gd name="T36" fmla="*/ 115077 w 1685925"/>
              <a:gd name="T37" fmla="*/ 1809662 h 1864360"/>
              <a:gd name="T38" fmla="*/ 151903 w 1685925"/>
              <a:gd name="T39" fmla="*/ 1832504 h 1864360"/>
              <a:gd name="T40" fmla="*/ 192227 w 1685925"/>
              <a:gd name="T41" fmla="*/ 1849534 h 1864360"/>
              <a:gd name="T42" fmla="*/ 235469 w 1685925"/>
              <a:gd name="T43" fmla="*/ 1860176 h 1864360"/>
              <a:gd name="T44" fmla="*/ 281050 w 1685925"/>
              <a:gd name="T45" fmla="*/ 1863852 h 1864360"/>
              <a:gd name="T46" fmla="*/ 1404874 w 1685925"/>
              <a:gd name="T47" fmla="*/ 1863852 h 1864360"/>
              <a:gd name="T48" fmla="*/ 1450455 w 1685925"/>
              <a:gd name="T49" fmla="*/ 1860176 h 1864360"/>
              <a:gd name="T50" fmla="*/ 1493697 w 1685925"/>
              <a:gd name="T51" fmla="*/ 1849534 h 1864360"/>
              <a:gd name="T52" fmla="*/ 1534021 w 1685925"/>
              <a:gd name="T53" fmla="*/ 1832504 h 1864360"/>
              <a:gd name="T54" fmla="*/ 1570847 w 1685925"/>
              <a:gd name="T55" fmla="*/ 1809662 h 1864360"/>
              <a:gd name="T56" fmla="*/ 1603597 w 1685925"/>
              <a:gd name="T57" fmla="*/ 1781587 h 1864360"/>
              <a:gd name="T58" fmla="*/ 1631690 w 1685925"/>
              <a:gd name="T59" fmla="*/ 1748857 h 1864360"/>
              <a:gd name="T60" fmla="*/ 1654549 w 1685925"/>
              <a:gd name="T61" fmla="*/ 1712048 h 1864360"/>
              <a:gd name="T62" fmla="*/ 1671594 w 1685925"/>
              <a:gd name="T63" fmla="*/ 1671738 h 1864360"/>
              <a:gd name="T64" fmla="*/ 1682245 w 1685925"/>
              <a:gd name="T65" fmla="*/ 1628506 h 1864360"/>
              <a:gd name="T66" fmla="*/ 1685925 w 1685925"/>
              <a:gd name="T67" fmla="*/ 1582927 h 1864360"/>
              <a:gd name="T68" fmla="*/ 1685925 w 1685925"/>
              <a:gd name="T69" fmla="*/ 280924 h 1864360"/>
              <a:gd name="T70" fmla="*/ 1682245 w 1685925"/>
              <a:gd name="T71" fmla="*/ 235345 h 1864360"/>
              <a:gd name="T72" fmla="*/ 1671594 w 1685925"/>
              <a:gd name="T73" fmla="*/ 192113 h 1864360"/>
              <a:gd name="T74" fmla="*/ 1654549 w 1685925"/>
              <a:gd name="T75" fmla="*/ 151803 h 1864360"/>
              <a:gd name="T76" fmla="*/ 1631690 w 1685925"/>
              <a:gd name="T77" fmla="*/ 114994 h 1864360"/>
              <a:gd name="T78" fmla="*/ 1603597 w 1685925"/>
              <a:gd name="T79" fmla="*/ 82264 h 1864360"/>
              <a:gd name="T80" fmla="*/ 1570847 w 1685925"/>
              <a:gd name="T81" fmla="*/ 54189 h 1864360"/>
              <a:gd name="T82" fmla="*/ 1534021 w 1685925"/>
              <a:gd name="T83" fmla="*/ 31347 h 1864360"/>
              <a:gd name="T84" fmla="*/ 1493697 w 1685925"/>
              <a:gd name="T85" fmla="*/ 14317 h 1864360"/>
              <a:gd name="T86" fmla="*/ 1450455 w 1685925"/>
              <a:gd name="T87" fmla="*/ 3675 h 1864360"/>
              <a:gd name="T88" fmla="*/ 1404874 w 1685925"/>
              <a:gd name="T89" fmla="*/ 0 h 186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5925" h="1864360">
                <a:moveTo>
                  <a:pt x="1404874" y="0"/>
                </a:moveTo>
                <a:lnTo>
                  <a:pt x="281050" y="0"/>
                </a:lnTo>
                <a:lnTo>
                  <a:pt x="235469" y="3675"/>
                </a:lnTo>
                <a:lnTo>
                  <a:pt x="192227" y="14317"/>
                </a:lnTo>
                <a:lnTo>
                  <a:pt x="151903" y="31347"/>
                </a:lnTo>
                <a:lnTo>
                  <a:pt x="115077" y="54189"/>
                </a:lnTo>
                <a:lnTo>
                  <a:pt x="82327" y="82264"/>
                </a:lnTo>
                <a:lnTo>
                  <a:pt x="54234" y="114994"/>
                </a:lnTo>
                <a:lnTo>
                  <a:pt x="31375" y="151803"/>
                </a:lnTo>
                <a:lnTo>
                  <a:pt x="14330" y="192113"/>
                </a:lnTo>
                <a:lnTo>
                  <a:pt x="3679" y="235345"/>
                </a:lnTo>
                <a:lnTo>
                  <a:pt x="0" y="280924"/>
                </a:lnTo>
                <a:lnTo>
                  <a:pt x="0" y="1582927"/>
                </a:lnTo>
                <a:lnTo>
                  <a:pt x="3679" y="1628506"/>
                </a:lnTo>
                <a:lnTo>
                  <a:pt x="14330" y="1671738"/>
                </a:lnTo>
                <a:lnTo>
                  <a:pt x="31375" y="1712048"/>
                </a:lnTo>
                <a:lnTo>
                  <a:pt x="54234" y="1748857"/>
                </a:lnTo>
                <a:lnTo>
                  <a:pt x="82327" y="1781587"/>
                </a:lnTo>
                <a:lnTo>
                  <a:pt x="115077" y="1809662"/>
                </a:lnTo>
                <a:lnTo>
                  <a:pt x="151903" y="1832504"/>
                </a:lnTo>
                <a:lnTo>
                  <a:pt x="192227" y="1849534"/>
                </a:lnTo>
                <a:lnTo>
                  <a:pt x="235469" y="1860176"/>
                </a:lnTo>
                <a:lnTo>
                  <a:pt x="281050" y="1863852"/>
                </a:lnTo>
                <a:lnTo>
                  <a:pt x="1404874" y="1863852"/>
                </a:lnTo>
                <a:lnTo>
                  <a:pt x="1450455" y="1860176"/>
                </a:lnTo>
                <a:lnTo>
                  <a:pt x="1493697" y="1849534"/>
                </a:lnTo>
                <a:lnTo>
                  <a:pt x="1534021" y="1832504"/>
                </a:lnTo>
                <a:lnTo>
                  <a:pt x="1570847" y="1809662"/>
                </a:lnTo>
                <a:lnTo>
                  <a:pt x="1603597" y="1781587"/>
                </a:lnTo>
                <a:lnTo>
                  <a:pt x="1631690" y="1748857"/>
                </a:lnTo>
                <a:lnTo>
                  <a:pt x="1654549" y="1712048"/>
                </a:lnTo>
                <a:lnTo>
                  <a:pt x="1671594" y="1671738"/>
                </a:lnTo>
                <a:lnTo>
                  <a:pt x="1682245" y="1628506"/>
                </a:lnTo>
                <a:lnTo>
                  <a:pt x="1685925" y="1582927"/>
                </a:lnTo>
                <a:lnTo>
                  <a:pt x="1685925" y="280924"/>
                </a:lnTo>
                <a:lnTo>
                  <a:pt x="1682245" y="235345"/>
                </a:lnTo>
                <a:lnTo>
                  <a:pt x="1671594" y="192113"/>
                </a:lnTo>
                <a:lnTo>
                  <a:pt x="1654549" y="151803"/>
                </a:lnTo>
                <a:lnTo>
                  <a:pt x="1631690" y="114994"/>
                </a:lnTo>
                <a:lnTo>
                  <a:pt x="1603597" y="82264"/>
                </a:lnTo>
                <a:lnTo>
                  <a:pt x="1570847" y="54189"/>
                </a:lnTo>
                <a:lnTo>
                  <a:pt x="1534021" y="31347"/>
                </a:lnTo>
                <a:lnTo>
                  <a:pt x="1493697" y="14317"/>
                </a:lnTo>
                <a:lnTo>
                  <a:pt x="1450455" y="3675"/>
                </a:lnTo>
                <a:lnTo>
                  <a:pt x="140487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6" name="object 16"/>
          <p:cNvSpPr txBox="1"/>
          <p:nvPr/>
        </p:nvSpPr>
        <p:spPr>
          <a:xfrm>
            <a:off x="5287579" y="1244475"/>
            <a:ext cx="1281112" cy="1097095"/>
          </a:xfrm>
          <a:prstGeom prst="rect">
            <a:avLst/>
          </a:prstGeom>
        </p:spPr>
        <p:txBody>
          <a:bodyPr lIns="0" tIns="6985"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spcBef>
                <a:spcPts val="50"/>
              </a:spcBef>
              <a:buSzPct val="100000"/>
            </a:pPr>
            <a:r>
              <a:rPr lang="es-US" sz="1200" i="1" dirty="0" smtClean="0">
                <a:solidFill>
                  <a:srgbClr val="FFFFFF"/>
                </a:solidFill>
                <a:latin typeface="Trebuchet MS" pitchFamily="34" charset="0"/>
                <a:ea typeface="Trebuchet MS" pitchFamily="34" charset="0"/>
                <a:cs typeface="Trebuchet MS" pitchFamily="34" charset="0"/>
                <a:sym typeface="Calibri" pitchFamily="34" charset="0"/>
              </a:rPr>
              <a:t>Tan solo 2 faltas por mes pueden amenazar la base educativa, que es</a:t>
            </a:r>
          </a:p>
          <a:p>
            <a:pPr>
              <a:lnSpc>
                <a:spcPts val="1425"/>
              </a:lnSpc>
              <a:spcBef>
                <a:spcPts val="88"/>
              </a:spcBef>
              <a:buSzPct val="100000"/>
            </a:pPr>
            <a:r>
              <a:rPr lang="es-US" sz="1200" i="1" dirty="0" smtClean="0">
                <a:solidFill>
                  <a:srgbClr val="FFFFFF"/>
                </a:solidFill>
                <a:latin typeface="Trebuchet MS" pitchFamily="34" charset="0"/>
                <a:ea typeface="Trebuchet MS" pitchFamily="34" charset="0"/>
                <a:cs typeface="Trebuchet MS" pitchFamily="34" charset="0"/>
                <a:sym typeface="Calibri" pitchFamily="34" charset="0"/>
              </a:rPr>
              <a:t>fundamental para tener éxito.</a:t>
            </a:r>
            <a:endParaRPr lang="es-US" sz="1200"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2001" name="object 17"/>
          <p:cNvSpPr>
            <a:spLocks/>
          </p:cNvSpPr>
          <p:nvPr/>
        </p:nvSpPr>
        <p:spPr bwMode="auto">
          <a:xfrm>
            <a:off x="5053013" y="2967038"/>
            <a:ext cx="1685925" cy="1695450"/>
          </a:xfrm>
          <a:custGeom>
            <a:avLst/>
            <a:gdLst>
              <a:gd name="T0" fmla="*/ 1404874 w 1685925"/>
              <a:gd name="T1" fmla="*/ 0 h 1695450"/>
              <a:gd name="T2" fmla="*/ 281050 w 1685925"/>
              <a:gd name="T3" fmla="*/ 0 h 1695450"/>
              <a:gd name="T4" fmla="*/ 235469 w 1685925"/>
              <a:gd name="T5" fmla="*/ 3675 h 1695450"/>
              <a:gd name="T6" fmla="*/ 192227 w 1685925"/>
              <a:gd name="T7" fmla="*/ 14317 h 1695450"/>
              <a:gd name="T8" fmla="*/ 151903 w 1685925"/>
              <a:gd name="T9" fmla="*/ 31347 h 1695450"/>
              <a:gd name="T10" fmla="*/ 115077 w 1685925"/>
              <a:gd name="T11" fmla="*/ 54189 h 1695450"/>
              <a:gd name="T12" fmla="*/ 82327 w 1685925"/>
              <a:gd name="T13" fmla="*/ 82264 h 1695450"/>
              <a:gd name="T14" fmla="*/ 54234 w 1685925"/>
              <a:gd name="T15" fmla="*/ 114994 h 1695450"/>
              <a:gd name="T16" fmla="*/ 31375 w 1685925"/>
              <a:gd name="T17" fmla="*/ 151803 h 1695450"/>
              <a:gd name="T18" fmla="*/ 14330 w 1685925"/>
              <a:gd name="T19" fmla="*/ 192113 h 1695450"/>
              <a:gd name="T20" fmla="*/ 3679 w 1685925"/>
              <a:gd name="T21" fmla="*/ 235345 h 1695450"/>
              <a:gd name="T22" fmla="*/ 0 w 1685925"/>
              <a:gd name="T23" fmla="*/ 280924 h 1695450"/>
              <a:gd name="T24" fmla="*/ 0 w 1685925"/>
              <a:gd name="T25" fmla="*/ 1414437 h 1695450"/>
              <a:gd name="T26" fmla="*/ 3679 w 1685925"/>
              <a:gd name="T27" fmla="*/ 1460017 h 1695450"/>
              <a:gd name="T28" fmla="*/ 14330 w 1685925"/>
              <a:gd name="T29" fmla="*/ 1503255 h 1695450"/>
              <a:gd name="T30" fmla="*/ 31375 w 1685925"/>
              <a:gd name="T31" fmla="*/ 1543573 h 1695450"/>
              <a:gd name="T32" fmla="*/ 54234 w 1685925"/>
              <a:gd name="T33" fmla="*/ 1580392 h 1695450"/>
              <a:gd name="T34" fmla="*/ 82327 w 1685925"/>
              <a:gd name="T35" fmla="*/ 1613134 h 1695450"/>
              <a:gd name="T36" fmla="*/ 115077 w 1685925"/>
              <a:gd name="T37" fmla="*/ 1641221 h 1695450"/>
              <a:gd name="T38" fmla="*/ 151903 w 1685925"/>
              <a:gd name="T39" fmla="*/ 1664072 h 1695450"/>
              <a:gd name="T40" fmla="*/ 192227 w 1685925"/>
              <a:gd name="T41" fmla="*/ 1681111 h 1695450"/>
              <a:gd name="T42" fmla="*/ 235469 w 1685925"/>
              <a:gd name="T43" fmla="*/ 1691759 h 1695450"/>
              <a:gd name="T44" fmla="*/ 281050 w 1685925"/>
              <a:gd name="T45" fmla="*/ 1695437 h 1695450"/>
              <a:gd name="T46" fmla="*/ 1404874 w 1685925"/>
              <a:gd name="T47" fmla="*/ 1695437 h 1695450"/>
              <a:gd name="T48" fmla="*/ 1450455 w 1685925"/>
              <a:gd name="T49" fmla="*/ 1691759 h 1695450"/>
              <a:gd name="T50" fmla="*/ 1493697 w 1685925"/>
              <a:gd name="T51" fmla="*/ 1681111 h 1695450"/>
              <a:gd name="T52" fmla="*/ 1534021 w 1685925"/>
              <a:gd name="T53" fmla="*/ 1664072 h 1695450"/>
              <a:gd name="T54" fmla="*/ 1570847 w 1685925"/>
              <a:gd name="T55" fmla="*/ 1641221 h 1695450"/>
              <a:gd name="T56" fmla="*/ 1603597 w 1685925"/>
              <a:gd name="T57" fmla="*/ 1613134 h 1695450"/>
              <a:gd name="T58" fmla="*/ 1631690 w 1685925"/>
              <a:gd name="T59" fmla="*/ 1580392 h 1695450"/>
              <a:gd name="T60" fmla="*/ 1654549 w 1685925"/>
              <a:gd name="T61" fmla="*/ 1543573 h 1695450"/>
              <a:gd name="T62" fmla="*/ 1671594 w 1685925"/>
              <a:gd name="T63" fmla="*/ 1503255 h 1695450"/>
              <a:gd name="T64" fmla="*/ 1682245 w 1685925"/>
              <a:gd name="T65" fmla="*/ 1460017 h 1695450"/>
              <a:gd name="T66" fmla="*/ 1685925 w 1685925"/>
              <a:gd name="T67" fmla="*/ 1414437 h 1695450"/>
              <a:gd name="T68" fmla="*/ 1685925 w 1685925"/>
              <a:gd name="T69" fmla="*/ 280924 h 1695450"/>
              <a:gd name="T70" fmla="*/ 1682245 w 1685925"/>
              <a:gd name="T71" fmla="*/ 235345 h 1695450"/>
              <a:gd name="T72" fmla="*/ 1671594 w 1685925"/>
              <a:gd name="T73" fmla="*/ 192113 h 1695450"/>
              <a:gd name="T74" fmla="*/ 1654549 w 1685925"/>
              <a:gd name="T75" fmla="*/ 151803 h 1695450"/>
              <a:gd name="T76" fmla="*/ 1631690 w 1685925"/>
              <a:gd name="T77" fmla="*/ 114994 h 1695450"/>
              <a:gd name="T78" fmla="*/ 1603597 w 1685925"/>
              <a:gd name="T79" fmla="*/ 82264 h 1695450"/>
              <a:gd name="T80" fmla="*/ 1570847 w 1685925"/>
              <a:gd name="T81" fmla="*/ 54189 h 1695450"/>
              <a:gd name="T82" fmla="*/ 1534021 w 1685925"/>
              <a:gd name="T83" fmla="*/ 31347 h 1695450"/>
              <a:gd name="T84" fmla="*/ 1493697 w 1685925"/>
              <a:gd name="T85" fmla="*/ 14317 h 1695450"/>
              <a:gd name="T86" fmla="*/ 1450455 w 1685925"/>
              <a:gd name="T87" fmla="*/ 3675 h 1695450"/>
              <a:gd name="T88" fmla="*/ 1404874 w 1685925"/>
              <a:gd name="T89" fmla="*/ 0 h 169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5925" h="1695450">
                <a:moveTo>
                  <a:pt x="1404874" y="0"/>
                </a:moveTo>
                <a:lnTo>
                  <a:pt x="281050" y="0"/>
                </a:lnTo>
                <a:lnTo>
                  <a:pt x="235469" y="3675"/>
                </a:lnTo>
                <a:lnTo>
                  <a:pt x="192227" y="14317"/>
                </a:lnTo>
                <a:lnTo>
                  <a:pt x="151903" y="31347"/>
                </a:lnTo>
                <a:lnTo>
                  <a:pt x="115077" y="54189"/>
                </a:lnTo>
                <a:lnTo>
                  <a:pt x="82327" y="82264"/>
                </a:lnTo>
                <a:lnTo>
                  <a:pt x="54234" y="114994"/>
                </a:lnTo>
                <a:lnTo>
                  <a:pt x="31375" y="151803"/>
                </a:lnTo>
                <a:lnTo>
                  <a:pt x="14330" y="192113"/>
                </a:lnTo>
                <a:lnTo>
                  <a:pt x="3679" y="235345"/>
                </a:lnTo>
                <a:lnTo>
                  <a:pt x="0" y="280924"/>
                </a:lnTo>
                <a:lnTo>
                  <a:pt x="0" y="1414437"/>
                </a:lnTo>
                <a:lnTo>
                  <a:pt x="3679" y="1460017"/>
                </a:lnTo>
                <a:lnTo>
                  <a:pt x="14330" y="1503255"/>
                </a:lnTo>
                <a:lnTo>
                  <a:pt x="31375" y="1543573"/>
                </a:lnTo>
                <a:lnTo>
                  <a:pt x="54234" y="1580392"/>
                </a:lnTo>
                <a:lnTo>
                  <a:pt x="82327" y="1613134"/>
                </a:lnTo>
                <a:lnTo>
                  <a:pt x="115077" y="1641221"/>
                </a:lnTo>
                <a:lnTo>
                  <a:pt x="151903" y="1664072"/>
                </a:lnTo>
                <a:lnTo>
                  <a:pt x="192227" y="1681111"/>
                </a:lnTo>
                <a:lnTo>
                  <a:pt x="235469" y="1691759"/>
                </a:lnTo>
                <a:lnTo>
                  <a:pt x="281050" y="1695437"/>
                </a:lnTo>
                <a:lnTo>
                  <a:pt x="1404874" y="1695437"/>
                </a:lnTo>
                <a:lnTo>
                  <a:pt x="1450455" y="1691759"/>
                </a:lnTo>
                <a:lnTo>
                  <a:pt x="1493697" y="1681111"/>
                </a:lnTo>
                <a:lnTo>
                  <a:pt x="1534021" y="1664072"/>
                </a:lnTo>
                <a:lnTo>
                  <a:pt x="1570847" y="1641221"/>
                </a:lnTo>
                <a:lnTo>
                  <a:pt x="1603597" y="1613134"/>
                </a:lnTo>
                <a:lnTo>
                  <a:pt x="1631690" y="1580392"/>
                </a:lnTo>
                <a:lnTo>
                  <a:pt x="1654549" y="1543573"/>
                </a:lnTo>
                <a:lnTo>
                  <a:pt x="1671594" y="1503255"/>
                </a:lnTo>
                <a:lnTo>
                  <a:pt x="1682245" y="1460017"/>
                </a:lnTo>
                <a:lnTo>
                  <a:pt x="1685925" y="1414437"/>
                </a:lnTo>
                <a:lnTo>
                  <a:pt x="1685925" y="280924"/>
                </a:lnTo>
                <a:lnTo>
                  <a:pt x="1682245" y="235345"/>
                </a:lnTo>
                <a:lnTo>
                  <a:pt x="1671594" y="192113"/>
                </a:lnTo>
                <a:lnTo>
                  <a:pt x="1654549" y="151803"/>
                </a:lnTo>
                <a:lnTo>
                  <a:pt x="1631690" y="114994"/>
                </a:lnTo>
                <a:lnTo>
                  <a:pt x="1603597" y="82264"/>
                </a:lnTo>
                <a:lnTo>
                  <a:pt x="1570847" y="54189"/>
                </a:lnTo>
                <a:lnTo>
                  <a:pt x="1534021" y="31347"/>
                </a:lnTo>
                <a:lnTo>
                  <a:pt x="1493697" y="14317"/>
                </a:lnTo>
                <a:lnTo>
                  <a:pt x="1450455" y="3675"/>
                </a:lnTo>
                <a:lnTo>
                  <a:pt x="1404874"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 name="object 18"/>
          <p:cNvSpPr txBox="1"/>
          <p:nvPr/>
        </p:nvSpPr>
        <p:spPr>
          <a:xfrm>
            <a:off x="5219700" y="3187700"/>
            <a:ext cx="1306513" cy="550863"/>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lnSpc>
                <a:spcPts val="1425"/>
              </a:lnSpc>
              <a:buSzPct val="100000"/>
            </a:pPr>
            <a:r>
              <a:rPr lang="es-US" sz="1200" i="1" dirty="0" smtClean="0">
                <a:solidFill>
                  <a:srgbClr val="FFFFFF"/>
                </a:solidFill>
                <a:latin typeface="Trebuchet MS" pitchFamily="34" charset="0"/>
                <a:ea typeface="Trebuchet MS" pitchFamily="34" charset="0"/>
                <a:cs typeface="Trebuchet MS" pitchFamily="34" charset="0"/>
                <a:sym typeface="Calibri" pitchFamily="34" charset="0"/>
              </a:rPr>
              <a:t>Lleve un registro de la asistencia de su hijo y</a:t>
            </a:r>
            <a:endParaRPr lang="es-US" sz="1200"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9" name="object 19"/>
          <p:cNvSpPr txBox="1"/>
          <p:nvPr/>
        </p:nvSpPr>
        <p:spPr>
          <a:xfrm>
            <a:off x="5219700" y="3903663"/>
            <a:ext cx="1230313" cy="56991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02000"/>
              </a:lnSpc>
              <a:buSzPct val="100000"/>
            </a:pPr>
            <a:r>
              <a:rPr lang="es-US" sz="1200" i="1" dirty="0" smtClean="0">
                <a:solidFill>
                  <a:srgbClr val="FFFFFF"/>
                </a:solidFill>
                <a:latin typeface="Trebuchet MS" pitchFamily="34" charset="0"/>
                <a:ea typeface="Trebuchet MS" pitchFamily="34" charset="0"/>
                <a:cs typeface="Trebuchet MS" pitchFamily="34" charset="0"/>
                <a:sym typeface="Calibri" pitchFamily="34" charset="0"/>
              </a:rPr>
              <a:t>Busque recursos para ayudarlo a evitar las faltas</a:t>
            </a:r>
            <a:endParaRPr lang="es-US" sz="1200" i="1"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0" name="object 20"/>
          <p:cNvSpPr txBox="1"/>
          <p:nvPr/>
        </p:nvSpPr>
        <p:spPr>
          <a:xfrm>
            <a:off x="5067301" y="578405"/>
            <a:ext cx="1641476" cy="333425"/>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300"/>
              </a:lnSpc>
              <a:buSzPct val="100000"/>
            </a:pPr>
            <a:r>
              <a:rPr lang="es-US" sz="1200" dirty="0" smtClean="0">
                <a:solidFill>
                  <a:srgbClr val="77787A"/>
                </a:solidFill>
                <a:latin typeface="Trebuchet MS" pitchFamily="34" charset="0"/>
                <a:ea typeface="Trebuchet MS" pitchFamily="34" charset="0"/>
                <a:cs typeface="Trebuchet MS" pitchFamily="34" charset="0"/>
                <a:sym typeface="Calibri" pitchFamily="34" charset="0"/>
              </a:rPr>
              <a:t>Enfoque en la </a:t>
            </a:r>
            <a:br>
              <a:rPr lang="es-US" sz="1200" dirty="0" smtClean="0">
                <a:solidFill>
                  <a:srgbClr val="77787A"/>
                </a:solidFill>
                <a:latin typeface="Trebuchet MS" pitchFamily="34" charset="0"/>
                <a:ea typeface="Trebuchet MS" pitchFamily="34" charset="0"/>
                <a:cs typeface="Trebuchet MS" pitchFamily="34" charset="0"/>
                <a:sym typeface="Calibri" pitchFamily="34" charset="0"/>
              </a:rPr>
            </a:br>
            <a:r>
              <a:rPr lang="es-US" sz="1200" dirty="0" smtClean="0">
                <a:solidFill>
                  <a:srgbClr val="77787A"/>
                </a:solidFill>
                <a:latin typeface="Trebuchet MS" pitchFamily="34" charset="0"/>
                <a:ea typeface="Trebuchet MS" pitchFamily="34" charset="0"/>
                <a:cs typeface="Trebuchet MS" pitchFamily="34" charset="0"/>
                <a:sym typeface="Calibri" pitchFamily="34" charset="0"/>
              </a:rPr>
              <a:t>comunicación</a:t>
            </a:r>
            <a:endParaRPr lang="es-US" sz="12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2005" name="object 21"/>
          <p:cNvSpPr>
            <a:spLocks/>
          </p:cNvSpPr>
          <p:nvPr/>
        </p:nvSpPr>
        <p:spPr bwMode="auto">
          <a:xfrm>
            <a:off x="3762375" y="931863"/>
            <a:ext cx="990600" cy="1863725"/>
          </a:xfrm>
          <a:custGeom>
            <a:avLst/>
            <a:gdLst>
              <a:gd name="T0" fmla="*/ 825500 w 990600"/>
              <a:gd name="T1" fmla="*/ 0 h 1864360"/>
              <a:gd name="T2" fmla="*/ 165100 w 990600"/>
              <a:gd name="T3" fmla="*/ 0 h 1864360"/>
              <a:gd name="T4" fmla="*/ 121208 w 990600"/>
              <a:gd name="T5" fmla="*/ 5897 h 1864360"/>
              <a:gd name="T6" fmla="*/ 81769 w 990600"/>
              <a:gd name="T7" fmla="*/ 22540 h 1864360"/>
              <a:gd name="T8" fmla="*/ 48355 w 990600"/>
              <a:gd name="T9" fmla="*/ 48355 h 1864360"/>
              <a:gd name="T10" fmla="*/ 22540 w 990600"/>
              <a:gd name="T11" fmla="*/ 81769 h 1864360"/>
              <a:gd name="T12" fmla="*/ 5897 w 990600"/>
              <a:gd name="T13" fmla="*/ 121208 h 1864360"/>
              <a:gd name="T14" fmla="*/ 0 w 990600"/>
              <a:gd name="T15" fmla="*/ 165100 h 1864360"/>
              <a:gd name="T16" fmla="*/ 0 w 990600"/>
              <a:gd name="T17" fmla="*/ 1698752 h 1864360"/>
              <a:gd name="T18" fmla="*/ 5897 w 990600"/>
              <a:gd name="T19" fmla="*/ 1742643 h 1864360"/>
              <a:gd name="T20" fmla="*/ 22540 w 990600"/>
              <a:gd name="T21" fmla="*/ 1782082 h 1864360"/>
              <a:gd name="T22" fmla="*/ 48355 w 990600"/>
              <a:gd name="T23" fmla="*/ 1815496 h 1864360"/>
              <a:gd name="T24" fmla="*/ 81769 w 990600"/>
              <a:gd name="T25" fmla="*/ 1841311 h 1864360"/>
              <a:gd name="T26" fmla="*/ 121208 w 990600"/>
              <a:gd name="T27" fmla="*/ 1857954 h 1864360"/>
              <a:gd name="T28" fmla="*/ 165100 w 990600"/>
              <a:gd name="T29" fmla="*/ 1863852 h 1864360"/>
              <a:gd name="T30" fmla="*/ 825500 w 990600"/>
              <a:gd name="T31" fmla="*/ 1863852 h 1864360"/>
              <a:gd name="T32" fmla="*/ 869391 w 990600"/>
              <a:gd name="T33" fmla="*/ 1857954 h 1864360"/>
              <a:gd name="T34" fmla="*/ 908830 w 990600"/>
              <a:gd name="T35" fmla="*/ 1841311 h 1864360"/>
              <a:gd name="T36" fmla="*/ 942244 w 990600"/>
              <a:gd name="T37" fmla="*/ 1815496 h 1864360"/>
              <a:gd name="T38" fmla="*/ 968059 w 990600"/>
              <a:gd name="T39" fmla="*/ 1782082 h 1864360"/>
              <a:gd name="T40" fmla="*/ 984702 w 990600"/>
              <a:gd name="T41" fmla="*/ 1742643 h 1864360"/>
              <a:gd name="T42" fmla="*/ 990600 w 990600"/>
              <a:gd name="T43" fmla="*/ 1698752 h 1864360"/>
              <a:gd name="T44" fmla="*/ 990600 w 990600"/>
              <a:gd name="T45" fmla="*/ 165100 h 1864360"/>
              <a:gd name="T46" fmla="*/ 984702 w 990600"/>
              <a:gd name="T47" fmla="*/ 121208 h 1864360"/>
              <a:gd name="T48" fmla="*/ 968059 w 990600"/>
              <a:gd name="T49" fmla="*/ 81769 h 1864360"/>
              <a:gd name="T50" fmla="*/ 942244 w 990600"/>
              <a:gd name="T51" fmla="*/ 48355 h 1864360"/>
              <a:gd name="T52" fmla="*/ 908830 w 990600"/>
              <a:gd name="T53" fmla="*/ 22540 h 1864360"/>
              <a:gd name="T54" fmla="*/ 869391 w 990600"/>
              <a:gd name="T55" fmla="*/ 5897 h 1864360"/>
              <a:gd name="T56" fmla="*/ 825500 w 990600"/>
              <a:gd name="T57" fmla="*/ 0 h 186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0600" h="1864360">
                <a:moveTo>
                  <a:pt x="825500" y="0"/>
                </a:moveTo>
                <a:lnTo>
                  <a:pt x="165100" y="0"/>
                </a:lnTo>
                <a:lnTo>
                  <a:pt x="121208" y="5897"/>
                </a:lnTo>
                <a:lnTo>
                  <a:pt x="81769" y="22540"/>
                </a:lnTo>
                <a:lnTo>
                  <a:pt x="48355" y="48355"/>
                </a:lnTo>
                <a:lnTo>
                  <a:pt x="22540" y="81769"/>
                </a:lnTo>
                <a:lnTo>
                  <a:pt x="5897" y="121208"/>
                </a:lnTo>
                <a:lnTo>
                  <a:pt x="0" y="165100"/>
                </a:lnTo>
                <a:lnTo>
                  <a:pt x="0" y="1698752"/>
                </a:lnTo>
                <a:lnTo>
                  <a:pt x="5897" y="1742643"/>
                </a:lnTo>
                <a:lnTo>
                  <a:pt x="22540" y="1782082"/>
                </a:lnTo>
                <a:lnTo>
                  <a:pt x="48355" y="1815496"/>
                </a:lnTo>
                <a:lnTo>
                  <a:pt x="81769" y="1841311"/>
                </a:lnTo>
                <a:lnTo>
                  <a:pt x="121208" y="1857954"/>
                </a:lnTo>
                <a:lnTo>
                  <a:pt x="165100" y="1863852"/>
                </a:lnTo>
                <a:lnTo>
                  <a:pt x="825500" y="1863852"/>
                </a:lnTo>
                <a:lnTo>
                  <a:pt x="869391" y="1857954"/>
                </a:lnTo>
                <a:lnTo>
                  <a:pt x="908830" y="1841311"/>
                </a:lnTo>
                <a:lnTo>
                  <a:pt x="942244" y="1815496"/>
                </a:lnTo>
                <a:lnTo>
                  <a:pt x="968059" y="1782082"/>
                </a:lnTo>
                <a:lnTo>
                  <a:pt x="984702" y="1742643"/>
                </a:lnTo>
                <a:lnTo>
                  <a:pt x="990600" y="1698752"/>
                </a:lnTo>
                <a:lnTo>
                  <a:pt x="990600" y="165100"/>
                </a:lnTo>
                <a:lnTo>
                  <a:pt x="984702" y="121208"/>
                </a:lnTo>
                <a:lnTo>
                  <a:pt x="968059" y="81769"/>
                </a:lnTo>
                <a:lnTo>
                  <a:pt x="942244" y="48355"/>
                </a:lnTo>
                <a:lnTo>
                  <a:pt x="908830" y="22540"/>
                </a:lnTo>
                <a:lnTo>
                  <a:pt x="869391" y="5897"/>
                </a:lnTo>
                <a:lnTo>
                  <a:pt x="825500"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2" name="object 22"/>
          <p:cNvSpPr txBox="1"/>
          <p:nvPr/>
        </p:nvSpPr>
        <p:spPr>
          <a:xfrm>
            <a:off x="3970338" y="1508125"/>
            <a:ext cx="585787" cy="731838"/>
          </a:xfrm>
          <a:prstGeom prst="rect">
            <a:avLst/>
          </a:prstGeom>
        </p:spPr>
        <p:txBody>
          <a:bodyPr lIns="0" tIns="0" rIns="0" bIns="0">
            <a:spAutoFit/>
          </a:bodyPr>
          <a:lstStyle>
            <a:lvl1pPr marL="1111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u="sng" dirty="0" smtClean="0">
                <a:solidFill>
                  <a:srgbClr val="FFFFFF"/>
                </a:solidFill>
                <a:latin typeface="Trebuchet MS" pitchFamily="34" charset="0"/>
                <a:ea typeface="Trebuchet MS" pitchFamily="34" charset="0"/>
                <a:cs typeface="Trebuchet MS" pitchFamily="34" charset="0"/>
                <a:sym typeface="Calibri" pitchFamily="34" charset="0"/>
              </a:rPr>
              <a:t>Amplio: </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Distrito nacional estatal</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2007" name="object 23"/>
          <p:cNvSpPr>
            <a:spLocks/>
          </p:cNvSpPr>
          <p:nvPr/>
        </p:nvSpPr>
        <p:spPr bwMode="auto">
          <a:xfrm>
            <a:off x="3771900" y="2967038"/>
            <a:ext cx="990600" cy="1695450"/>
          </a:xfrm>
          <a:custGeom>
            <a:avLst/>
            <a:gdLst>
              <a:gd name="T0" fmla="*/ 825500 w 990600"/>
              <a:gd name="T1" fmla="*/ 0 h 1695450"/>
              <a:gd name="T2" fmla="*/ 165100 w 990600"/>
              <a:gd name="T3" fmla="*/ 0 h 1695450"/>
              <a:gd name="T4" fmla="*/ 121208 w 990600"/>
              <a:gd name="T5" fmla="*/ 5897 h 1695450"/>
              <a:gd name="T6" fmla="*/ 81769 w 990600"/>
              <a:gd name="T7" fmla="*/ 22540 h 1695450"/>
              <a:gd name="T8" fmla="*/ 48355 w 990600"/>
              <a:gd name="T9" fmla="*/ 48355 h 1695450"/>
              <a:gd name="T10" fmla="*/ 22540 w 990600"/>
              <a:gd name="T11" fmla="*/ 81769 h 1695450"/>
              <a:gd name="T12" fmla="*/ 5897 w 990600"/>
              <a:gd name="T13" fmla="*/ 121208 h 1695450"/>
              <a:gd name="T14" fmla="*/ 0 w 990600"/>
              <a:gd name="T15" fmla="*/ 165100 h 1695450"/>
              <a:gd name="T16" fmla="*/ 0 w 990600"/>
              <a:gd name="T17" fmla="*/ 1530337 h 1695450"/>
              <a:gd name="T18" fmla="*/ 5897 w 990600"/>
              <a:gd name="T19" fmla="*/ 1574224 h 1695450"/>
              <a:gd name="T20" fmla="*/ 22540 w 990600"/>
              <a:gd name="T21" fmla="*/ 1613662 h 1695450"/>
              <a:gd name="T22" fmla="*/ 48355 w 990600"/>
              <a:gd name="T23" fmla="*/ 1647077 h 1695450"/>
              <a:gd name="T24" fmla="*/ 81769 w 990600"/>
              <a:gd name="T25" fmla="*/ 1672894 h 1695450"/>
              <a:gd name="T26" fmla="*/ 121208 w 990600"/>
              <a:gd name="T27" fmla="*/ 1689539 h 1695450"/>
              <a:gd name="T28" fmla="*/ 165100 w 990600"/>
              <a:gd name="T29" fmla="*/ 1695437 h 1695450"/>
              <a:gd name="T30" fmla="*/ 825500 w 990600"/>
              <a:gd name="T31" fmla="*/ 1695437 h 1695450"/>
              <a:gd name="T32" fmla="*/ 869391 w 990600"/>
              <a:gd name="T33" fmla="*/ 1689539 h 1695450"/>
              <a:gd name="T34" fmla="*/ 908830 w 990600"/>
              <a:gd name="T35" fmla="*/ 1672894 h 1695450"/>
              <a:gd name="T36" fmla="*/ 942244 w 990600"/>
              <a:gd name="T37" fmla="*/ 1647077 h 1695450"/>
              <a:gd name="T38" fmla="*/ 968059 w 990600"/>
              <a:gd name="T39" fmla="*/ 1613662 h 1695450"/>
              <a:gd name="T40" fmla="*/ 984702 w 990600"/>
              <a:gd name="T41" fmla="*/ 1574224 h 1695450"/>
              <a:gd name="T42" fmla="*/ 990600 w 990600"/>
              <a:gd name="T43" fmla="*/ 1530337 h 1695450"/>
              <a:gd name="T44" fmla="*/ 990600 w 990600"/>
              <a:gd name="T45" fmla="*/ 165100 h 1695450"/>
              <a:gd name="T46" fmla="*/ 984702 w 990600"/>
              <a:gd name="T47" fmla="*/ 121208 h 1695450"/>
              <a:gd name="T48" fmla="*/ 968059 w 990600"/>
              <a:gd name="T49" fmla="*/ 81769 h 1695450"/>
              <a:gd name="T50" fmla="*/ 942244 w 990600"/>
              <a:gd name="T51" fmla="*/ 48355 h 1695450"/>
              <a:gd name="T52" fmla="*/ 908830 w 990600"/>
              <a:gd name="T53" fmla="*/ 22540 h 1695450"/>
              <a:gd name="T54" fmla="*/ 869391 w 990600"/>
              <a:gd name="T55" fmla="*/ 5897 h 1695450"/>
              <a:gd name="T56" fmla="*/ 825500 w 990600"/>
              <a:gd name="T57" fmla="*/ 0 h 169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0600" h="1695450">
                <a:moveTo>
                  <a:pt x="825500" y="0"/>
                </a:moveTo>
                <a:lnTo>
                  <a:pt x="165100" y="0"/>
                </a:lnTo>
                <a:lnTo>
                  <a:pt x="121208" y="5897"/>
                </a:lnTo>
                <a:lnTo>
                  <a:pt x="81769" y="22540"/>
                </a:lnTo>
                <a:lnTo>
                  <a:pt x="48355" y="48355"/>
                </a:lnTo>
                <a:lnTo>
                  <a:pt x="22540" y="81769"/>
                </a:lnTo>
                <a:lnTo>
                  <a:pt x="5897" y="121208"/>
                </a:lnTo>
                <a:lnTo>
                  <a:pt x="0" y="165100"/>
                </a:lnTo>
                <a:lnTo>
                  <a:pt x="0" y="1530337"/>
                </a:lnTo>
                <a:lnTo>
                  <a:pt x="5897" y="1574224"/>
                </a:lnTo>
                <a:lnTo>
                  <a:pt x="22540" y="1613662"/>
                </a:lnTo>
                <a:lnTo>
                  <a:pt x="48355" y="1647077"/>
                </a:lnTo>
                <a:lnTo>
                  <a:pt x="81769" y="1672894"/>
                </a:lnTo>
                <a:lnTo>
                  <a:pt x="121208" y="1689539"/>
                </a:lnTo>
                <a:lnTo>
                  <a:pt x="165100" y="1695437"/>
                </a:lnTo>
                <a:lnTo>
                  <a:pt x="825500" y="1695437"/>
                </a:lnTo>
                <a:lnTo>
                  <a:pt x="869391" y="1689539"/>
                </a:lnTo>
                <a:lnTo>
                  <a:pt x="908830" y="1672894"/>
                </a:lnTo>
                <a:lnTo>
                  <a:pt x="942244" y="1647077"/>
                </a:lnTo>
                <a:lnTo>
                  <a:pt x="968059" y="1613662"/>
                </a:lnTo>
                <a:lnTo>
                  <a:pt x="984702" y="1574224"/>
                </a:lnTo>
                <a:lnTo>
                  <a:pt x="990600" y="1530337"/>
                </a:lnTo>
                <a:lnTo>
                  <a:pt x="990600" y="165100"/>
                </a:lnTo>
                <a:lnTo>
                  <a:pt x="984702" y="121208"/>
                </a:lnTo>
                <a:lnTo>
                  <a:pt x="968059" y="81769"/>
                </a:lnTo>
                <a:lnTo>
                  <a:pt x="942244" y="48355"/>
                </a:lnTo>
                <a:lnTo>
                  <a:pt x="908830" y="22540"/>
                </a:lnTo>
                <a:lnTo>
                  <a:pt x="869391" y="5897"/>
                </a:lnTo>
                <a:lnTo>
                  <a:pt x="825500"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4" name="object 24"/>
          <p:cNvSpPr txBox="1"/>
          <p:nvPr/>
        </p:nvSpPr>
        <p:spPr>
          <a:xfrm>
            <a:off x="3831431" y="3534569"/>
            <a:ext cx="820738" cy="550862"/>
          </a:xfrm>
          <a:prstGeom prst="rect">
            <a:avLst/>
          </a:prstGeom>
        </p:spPr>
        <p:txBody>
          <a:bodyPr wrap="square" lIns="0" tIns="0" rIns="0" bIns="0">
            <a:spAutoFit/>
          </a:bodyPr>
          <a:lstStyle>
            <a:lvl1pPr marL="11113" indent="-17463">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u="sng" dirty="0" smtClean="0">
                <a:solidFill>
                  <a:srgbClr val="FFFFFF"/>
                </a:solidFill>
                <a:latin typeface="Trebuchet MS" pitchFamily="34" charset="0"/>
                <a:ea typeface="Trebuchet MS" pitchFamily="34" charset="0"/>
                <a:cs typeface="Trebuchet MS" pitchFamily="34" charset="0"/>
                <a:sym typeface="Calibri" pitchFamily="34" charset="0"/>
              </a:rPr>
              <a:t>Orientado</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 Escuela individual</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5" name="object 25"/>
          <p:cNvSpPr txBox="1"/>
          <p:nvPr/>
        </p:nvSpPr>
        <p:spPr>
          <a:xfrm>
            <a:off x="3657600" y="742950"/>
            <a:ext cx="1190625"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77787A"/>
                </a:solidFill>
                <a:latin typeface="Trebuchet MS" pitchFamily="34" charset="0"/>
                <a:ea typeface="Trebuchet MS" pitchFamily="34" charset="0"/>
                <a:cs typeface="Trebuchet MS" pitchFamily="34" charset="0"/>
                <a:sym typeface="Calibri" pitchFamily="34" charset="0"/>
              </a:rPr>
              <a:t>Nivel de enfoque</a:t>
            </a:r>
            <a:endParaRPr lang="es-US" sz="12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2010" name="object 26"/>
          <p:cNvSpPr>
            <a:spLocks/>
          </p:cNvSpPr>
          <p:nvPr/>
        </p:nvSpPr>
        <p:spPr bwMode="auto">
          <a:xfrm>
            <a:off x="7029450" y="931863"/>
            <a:ext cx="1685925" cy="1863725"/>
          </a:xfrm>
          <a:custGeom>
            <a:avLst/>
            <a:gdLst>
              <a:gd name="T0" fmla="*/ 1404874 w 1685925"/>
              <a:gd name="T1" fmla="*/ 0 h 1864360"/>
              <a:gd name="T2" fmla="*/ 281050 w 1685925"/>
              <a:gd name="T3" fmla="*/ 0 h 1864360"/>
              <a:gd name="T4" fmla="*/ 235469 w 1685925"/>
              <a:gd name="T5" fmla="*/ 3675 h 1864360"/>
              <a:gd name="T6" fmla="*/ 192227 w 1685925"/>
              <a:gd name="T7" fmla="*/ 14317 h 1864360"/>
              <a:gd name="T8" fmla="*/ 151903 w 1685925"/>
              <a:gd name="T9" fmla="*/ 31347 h 1864360"/>
              <a:gd name="T10" fmla="*/ 115077 w 1685925"/>
              <a:gd name="T11" fmla="*/ 54189 h 1864360"/>
              <a:gd name="T12" fmla="*/ 82327 w 1685925"/>
              <a:gd name="T13" fmla="*/ 82264 h 1864360"/>
              <a:gd name="T14" fmla="*/ 54234 w 1685925"/>
              <a:gd name="T15" fmla="*/ 114994 h 1864360"/>
              <a:gd name="T16" fmla="*/ 31375 w 1685925"/>
              <a:gd name="T17" fmla="*/ 151803 h 1864360"/>
              <a:gd name="T18" fmla="*/ 14330 w 1685925"/>
              <a:gd name="T19" fmla="*/ 192113 h 1864360"/>
              <a:gd name="T20" fmla="*/ 3679 w 1685925"/>
              <a:gd name="T21" fmla="*/ 235345 h 1864360"/>
              <a:gd name="T22" fmla="*/ 0 w 1685925"/>
              <a:gd name="T23" fmla="*/ 280924 h 1864360"/>
              <a:gd name="T24" fmla="*/ 0 w 1685925"/>
              <a:gd name="T25" fmla="*/ 1582927 h 1864360"/>
              <a:gd name="T26" fmla="*/ 3679 w 1685925"/>
              <a:gd name="T27" fmla="*/ 1628506 h 1864360"/>
              <a:gd name="T28" fmla="*/ 14330 w 1685925"/>
              <a:gd name="T29" fmla="*/ 1671738 h 1864360"/>
              <a:gd name="T30" fmla="*/ 31375 w 1685925"/>
              <a:gd name="T31" fmla="*/ 1712048 h 1864360"/>
              <a:gd name="T32" fmla="*/ 54234 w 1685925"/>
              <a:gd name="T33" fmla="*/ 1748857 h 1864360"/>
              <a:gd name="T34" fmla="*/ 82327 w 1685925"/>
              <a:gd name="T35" fmla="*/ 1781587 h 1864360"/>
              <a:gd name="T36" fmla="*/ 115077 w 1685925"/>
              <a:gd name="T37" fmla="*/ 1809662 h 1864360"/>
              <a:gd name="T38" fmla="*/ 151903 w 1685925"/>
              <a:gd name="T39" fmla="*/ 1832504 h 1864360"/>
              <a:gd name="T40" fmla="*/ 192227 w 1685925"/>
              <a:gd name="T41" fmla="*/ 1849534 h 1864360"/>
              <a:gd name="T42" fmla="*/ 235469 w 1685925"/>
              <a:gd name="T43" fmla="*/ 1860176 h 1864360"/>
              <a:gd name="T44" fmla="*/ 281050 w 1685925"/>
              <a:gd name="T45" fmla="*/ 1863852 h 1864360"/>
              <a:gd name="T46" fmla="*/ 1404874 w 1685925"/>
              <a:gd name="T47" fmla="*/ 1863852 h 1864360"/>
              <a:gd name="T48" fmla="*/ 1450455 w 1685925"/>
              <a:gd name="T49" fmla="*/ 1860176 h 1864360"/>
              <a:gd name="T50" fmla="*/ 1493697 w 1685925"/>
              <a:gd name="T51" fmla="*/ 1849534 h 1864360"/>
              <a:gd name="T52" fmla="*/ 1534021 w 1685925"/>
              <a:gd name="T53" fmla="*/ 1832504 h 1864360"/>
              <a:gd name="T54" fmla="*/ 1570847 w 1685925"/>
              <a:gd name="T55" fmla="*/ 1809662 h 1864360"/>
              <a:gd name="T56" fmla="*/ 1603597 w 1685925"/>
              <a:gd name="T57" fmla="*/ 1781587 h 1864360"/>
              <a:gd name="T58" fmla="*/ 1631690 w 1685925"/>
              <a:gd name="T59" fmla="*/ 1748857 h 1864360"/>
              <a:gd name="T60" fmla="*/ 1654549 w 1685925"/>
              <a:gd name="T61" fmla="*/ 1712048 h 1864360"/>
              <a:gd name="T62" fmla="*/ 1671594 w 1685925"/>
              <a:gd name="T63" fmla="*/ 1671738 h 1864360"/>
              <a:gd name="T64" fmla="*/ 1682245 w 1685925"/>
              <a:gd name="T65" fmla="*/ 1628506 h 1864360"/>
              <a:gd name="T66" fmla="*/ 1685925 w 1685925"/>
              <a:gd name="T67" fmla="*/ 1582927 h 1864360"/>
              <a:gd name="T68" fmla="*/ 1685925 w 1685925"/>
              <a:gd name="T69" fmla="*/ 280924 h 1864360"/>
              <a:gd name="T70" fmla="*/ 1682245 w 1685925"/>
              <a:gd name="T71" fmla="*/ 235345 h 1864360"/>
              <a:gd name="T72" fmla="*/ 1671594 w 1685925"/>
              <a:gd name="T73" fmla="*/ 192113 h 1864360"/>
              <a:gd name="T74" fmla="*/ 1654549 w 1685925"/>
              <a:gd name="T75" fmla="*/ 151803 h 1864360"/>
              <a:gd name="T76" fmla="*/ 1631690 w 1685925"/>
              <a:gd name="T77" fmla="*/ 114994 h 1864360"/>
              <a:gd name="T78" fmla="*/ 1603597 w 1685925"/>
              <a:gd name="T79" fmla="*/ 82264 h 1864360"/>
              <a:gd name="T80" fmla="*/ 1570847 w 1685925"/>
              <a:gd name="T81" fmla="*/ 54189 h 1864360"/>
              <a:gd name="T82" fmla="*/ 1534021 w 1685925"/>
              <a:gd name="T83" fmla="*/ 31347 h 1864360"/>
              <a:gd name="T84" fmla="*/ 1493697 w 1685925"/>
              <a:gd name="T85" fmla="*/ 14317 h 1864360"/>
              <a:gd name="T86" fmla="*/ 1450455 w 1685925"/>
              <a:gd name="T87" fmla="*/ 3675 h 1864360"/>
              <a:gd name="T88" fmla="*/ 1404874 w 1685925"/>
              <a:gd name="T89" fmla="*/ 0 h 1864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5925" h="1864360">
                <a:moveTo>
                  <a:pt x="1404874" y="0"/>
                </a:moveTo>
                <a:lnTo>
                  <a:pt x="281050" y="0"/>
                </a:lnTo>
                <a:lnTo>
                  <a:pt x="235469" y="3675"/>
                </a:lnTo>
                <a:lnTo>
                  <a:pt x="192227" y="14317"/>
                </a:lnTo>
                <a:lnTo>
                  <a:pt x="151903" y="31347"/>
                </a:lnTo>
                <a:lnTo>
                  <a:pt x="115077" y="54189"/>
                </a:lnTo>
                <a:lnTo>
                  <a:pt x="82327" y="82264"/>
                </a:lnTo>
                <a:lnTo>
                  <a:pt x="54234" y="114994"/>
                </a:lnTo>
                <a:lnTo>
                  <a:pt x="31375" y="151803"/>
                </a:lnTo>
                <a:lnTo>
                  <a:pt x="14330" y="192113"/>
                </a:lnTo>
                <a:lnTo>
                  <a:pt x="3679" y="235345"/>
                </a:lnTo>
                <a:lnTo>
                  <a:pt x="0" y="280924"/>
                </a:lnTo>
                <a:lnTo>
                  <a:pt x="0" y="1582927"/>
                </a:lnTo>
                <a:lnTo>
                  <a:pt x="3679" y="1628506"/>
                </a:lnTo>
                <a:lnTo>
                  <a:pt x="14330" y="1671738"/>
                </a:lnTo>
                <a:lnTo>
                  <a:pt x="31375" y="1712048"/>
                </a:lnTo>
                <a:lnTo>
                  <a:pt x="54234" y="1748857"/>
                </a:lnTo>
                <a:lnTo>
                  <a:pt x="82327" y="1781587"/>
                </a:lnTo>
                <a:lnTo>
                  <a:pt x="115077" y="1809662"/>
                </a:lnTo>
                <a:lnTo>
                  <a:pt x="151903" y="1832504"/>
                </a:lnTo>
                <a:lnTo>
                  <a:pt x="192227" y="1849534"/>
                </a:lnTo>
                <a:lnTo>
                  <a:pt x="235469" y="1860176"/>
                </a:lnTo>
                <a:lnTo>
                  <a:pt x="281050" y="1863852"/>
                </a:lnTo>
                <a:lnTo>
                  <a:pt x="1404874" y="1863852"/>
                </a:lnTo>
                <a:lnTo>
                  <a:pt x="1450455" y="1860176"/>
                </a:lnTo>
                <a:lnTo>
                  <a:pt x="1493697" y="1849534"/>
                </a:lnTo>
                <a:lnTo>
                  <a:pt x="1534021" y="1832504"/>
                </a:lnTo>
                <a:lnTo>
                  <a:pt x="1570847" y="1809662"/>
                </a:lnTo>
                <a:lnTo>
                  <a:pt x="1603597" y="1781587"/>
                </a:lnTo>
                <a:lnTo>
                  <a:pt x="1631690" y="1748857"/>
                </a:lnTo>
                <a:lnTo>
                  <a:pt x="1654549" y="1712048"/>
                </a:lnTo>
                <a:lnTo>
                  <a:pt x="1671594" y="1671738"/>
                </a:lnTo>
                <a:lnTo>
                  <a:pt x="1682245" y="1628506"/>
                </a:lnTo>
                <a:lnTo>
                  <a:pt x="1685925" y="1582927"/>
                </a:lnTo>
                <a:lnTo>
                  <a:pt x="1685925" y="280924"/>
                </a:lnTo>
                <a:lnTo>
                  <a:pt x="1682245" y="235345"/>
                </a:lnTo>
                <a:lnTo>
                  <a:pt x="1671594" y="192113"/>
                </a:lnTo>
                <a:lnTo>
                  <a:pt x="1654549" y="151803"/>
                </a:lnTo>
                <a:lnTo>
                  <a:pt x="1631690" y="114994"/>
                </a:lnTo>
                <a:lnTo>
                  <a:pt x="1603597" y="82264"/>
                </a:lnTo>
                <a:lnTo>
                  <a:pt x="1570847" y="54189"/>
                </a:lnTo>
                <a:lnTo>
                  <a:pt x="1534021" y="31347"/>
                </a:lnTo>
                <a:lnTo>
                  <a:pt x="1493697" y="14317"/>
                </a:lnTo>
                <a:lnTo>
                  <a:pt x="1450455" y="3675"/>
                </a:lnTo>
                <a:lnTo>
                  <a:pt x="1404874"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7" name="object 27"/>
          <p:cNvSpPr txBox="1"/>
          <p:nvPr/>
        </p:nvSpPr>
        <p:spPr>
          <a:xfrm>
            <a:off x="7197725" y="1047750"/>
            <a:ext cx="1517650" cy="1622239"/>
          </a:xfrm>
          <a:prstGeom prst="rect">
            <a:avLst/>
          </a:prstGeom>
        </p:spPr>
        <p:txBody>
          <a:bodyPr wrap="square" lIns="0" tIns="635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spcBef>
                <a:spcPts val="50"/>
              </a:spcBef>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TV, OOH, </a:t>
            </a:r>
            <a:r>
              <a:rPr lang="es-US" sz="1200" dirty="0" err="1" smtClean="0">
                <a:solidFill>
                  <a:srgbClr val="FFFFFF"/>
                </a:solidFill>
                <a:latin typeface="Trebuchet MS" pitchFamily="34" charset="0"/>
                <a:ea typeface="Trebuchet MS" pitchFamily="34" charset="0"/>
                <a:cs typeface="Trebuchet MS" pitchFamily="34" charset="0"/>
                <a:sym typeface="Calibri" pitchFamily="34" charset="0"/>
              </a:rPr>
              <a:t>Print</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 folletos, sitios web, redes sociales, correos directos, eventos, boletines, dispositivos móviles/</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mensajes de texto, comunicaciones de docentes en clase</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2012" name="object 28"/>
          <p:cNvSpPr>
            <a:spLocks/>
          </p:cNvSpPr>
          <p:nvPr/>
        </p:nvSpPr>
        <p:spPr bwMode="auto">
          <a:xfrm>
            <a:off x="7053263" y="2967038"/>
            <a:ext cx="1685925" cy="1695450"/>
          </a:xfrm>
          <a:custGeom>
            <a:avLst/>
            <a:gdLst>
              <a:gd name="T0" fmla="*/ 1404874 w 1685925"/>
              <a:gd name="T1" fmla="*/ 0 h 1695450"/>
              <a:gd name="T2" fmla="*/ 281050 w 1685925"/>
              <a:gd name="T3" fmla="*/ 0 h 1695450"/>
              <a:gd name="T4" fmla="*/ 235469 w 1685925"/>
              <a:gd name="T5" fmla="*/ 3675 h 1695450"/>
              <a:gd name="T6" fmla="*/ 192227 w 1685925"/>
              <a:gd name="T7" fmla="*/ 14317 h 1695450"/>
              <a:gd name="T8" fmla="*/ 151903 w 1685925"/>
              <a:gd name="T9" fmla="*/ 31347 h 1695450"/>
              <a:gd name="T10" fmla="*/ 115077 w 1685925"/>
              <a:gd name="T11" fmla="*/ 54189 h 1695450"/>
              <a:gd name="T12" fmla="*/ 82327 w 1685925"/>
              <a:gd name="T13" fmla="*/ 82264 h 1695450"/>
              <a:gd name="T14" fmla="*/ 54234 w 1685925"/>
              <a:gd name="T15" fmla="*/ 114994 h 1695450"/>
              <a:gd name="T16" fmla="*/ 31375 w 1685925"/>
              <a:gd name="T17" fmla="*/ 151803 h 1695450"/>
              <a:gd name="T18" fmla="*/ 14330 w 1685925"/>
              <a:gd name="T19" fmla="*/ 192113 h 1695450"/>
              <a:gd name="T20" fmla="*/ 3679 w 1685925"/>
              <a:gd name="T21" fmla="*/ 235345 h 1695450"/>
              <a:gd name="T22" fmla="*/ 0 w 1685925"/>
              <a:gd name="T23" fmla="*/ 280924 h 1695450"/>
              <a:gd name="T24" fmla="*/ 0 w 1685925"/>
              <a:gd name="T25" fmla="*/ 1414437 h 1695450"/>
              <a:gd name="T26" fmla="*/ 3679 w 1685925"/>
              <a:gd name="T27" fmla="*/ 1460017 h 1695450"/>
              <a:gd name="T28" fmla="*/ 14330 w 1685925"/>
              <a:gd name="T29" fmla="*/ 1503255 h 1695450"/>
              <a:gd name="T30" fmla="*/ 31375 w 1685925"/>
              <a:gd name="T31" fmla="*/ 1543573 h 1695450"/>
              <a:gd name="T32" fmla="*/ 54234 w 1685925"/>
              <a:gd name="T33" fmla="*/ 1580392 h 1695450"/>
              <a:gd name="T34" fmla="*/ 82327 w 1685925"/>
              <a:gd name="T35" fmla="*/ 1613134 h 1695450"/>
              <a:gd name="T36" fmla="*/ 115077 w 1685925"/>
              <a:gd name="T37" fmla="*/ 1641221 h 1695450"/>
              <a:gd name="T38" fmla="*/ 151903 w 1685925"/>
              <a:gd name="T39" fmla="*/ 1664072 h 1695450"/>
              <a:gd name="T40" fmla="*/ 192227 w 1685925"/>
              <a:gd name="T41" fmla="*/ 1681111 h 1695450"/>
              <a:gd name="T42" fmla="*/ 235469 w 1685925"/>
              <a:gd name="T43" fmla="*/ 1691759 h 1695450"/>
              <a:gd name="T44" fmla="*/ 281050 w 1685925"/>
              <a:gd name="T45" fmla="*/ 1695437 h 1695450"/>
              <a:gd name="T46" fmla="*/ 1404874 w 1685925"/>
              <a:gd name="T47" fmla="*/ 1695437 h 1695450"/>
              <a:gd name="T48" fmla="*/ 1450455 w 1685925"/>
              <a:gd name="T49" fmla="*/ 1691759 h 1695450"/>
              <a:gd name="T50" fmla="*/ 1493697 w 1685925"/>
              <a:gd name="T51" fmla="*/ 1681111 h 1695450"/>
              <a:gd name="T52" fmla="*/ 1534021 w 1685925"/>
              <a:gd name="T53" fmla="*/ 1664072 h 1695450"/>
              <a:gd name="T54" fmla="*/ 1570847 w 1685925"/>
              <a:gd name="T55" fmla="*/ 1641221 h 1695450"/>
              <a:gd name="T56" fmla="*/ 1603597 w 1685925"/>
              <a:gd name="T57" fmla="*/ 1613134 h 1695450"/>
              <a:gd name="T58" fmla="*/ 1631690 w 1685925"/>
              <a:gd name="T59" fmla="*/ 1580392 h 1695450"/>
              <a:gd name="T60" fmla="*/ 1654549 w 1685925"/>
              <a:gd name="T61" fmla="*/ 1543573 h 1695450"/>
              <a:gd name="T62" fmla="*/ 1671594 w 1685925"/>
              <a:gd name="T63" fmla="*/ 1503255 h 1695450"/>
              <a:gd name="T64" fmla="*/ 1682245 w 1685925"/>
              <a:gd name="T65" fmla="*/ 1460017 h 1695450"/>
              <a:gd name="T66" fmla="*/ 1685925 w 1685925"/>
              <a:gd name="T67" fmla="*/ 1414437 h 1695450"/>
              <a:gd name="T68" fmla="*/ 1685925 w 1685925"/>
              <a:gd name="T69" fmla="*/ 280924 h 1695450"/>
              <a:gd name="T70" fmla="*/ 1682245 w 1685925"/>
              <a:gd name="T71" fmla="*/ 235345 h 1695450"/>
              <a:gd name="T72" fmla="*/ 1671594 w 1685925"/>
              <a:gd name="T73" fmla="*/ 192113 h 1695450"/>
              <a:gd name="T74" fmla="*/ 1654549 w 1685925"/>
              <a:gd name="T75" fmla="*/ 151803 h 1695450"/>
              <a:gd name="T76" fmla="*/ 1631690 w 1685925"/>
              <a:gd name="T77" fmla="*/ 114994 h 1695450"/>
              <a:gd name="T78" fmla="*/ 1603597 w 1685925"/>
              <a:gd name="T79" fmla="*/ 82264 h 1695450"/>
              <a:gd name="T80" fmla="*/ 1570847 w 1685925"/>
              <a:gd name="T81" fmla="*/ 54189 h 1695450"/>
              <a:gd name="T82" fmla="*/ 1534021 w 1685925"/>
              <a:gd name="T83" fmla="*/ 31347 h 1695450"/>
              <a:gd name="T84" fmla="*/ 1493697 w 1685925"/>
              <a:gd name="T85" fmla="*/ 14317 h 1695450"/>
              <a:gd name="T86" fmla="*/ 1450455 w 1685925"/>
              <a:gd name="T87" fmla="*/ 3675 h 1695450"/>
              <a:gd name="T88" fmla="*/ 1404874 w 1685925"/>
              <a:gd name="T89" fmla="*/ 0 h 1695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5925" h="1695450">
                <a:moveTo>
                  <a:pt x="1404874" y="0"/>
                </a:moveTo>
                <a:lnTo>
                  <a:pt x="281050" y="0"/>
                </a:lnTo>
                <a:lnTo>
                  <a:pt x="235469" y="3675"/>
                </a:lnTo>
                <a:lnTo>
                  <a:pt x="192227" y="14317"/>
                </a:lnTo>
                <a:lnTo>
                  <a:pt x="151903" y="31347"/>
                </a:lnTo>
                <a:lnTo>
                  <a:pt x="115077" y="54189"/>
                </a:lnTo>
                <a:lnTo>
                  <a:pt x="82327" y="82264"/>
                </a:lnTo>
                <a:lnTo>
                  <a:pt x="54234" y="114994"/>
                </a:lnTo>
                <a:lnTo>
                  <a:pt x="31375" y="151803"/>
                </a:lnTo>
                <a:lnTo>
                  <a:pt x="14330" y="192113"/>
                </a:lnTo>
                <a:lnTo>
                  <a:pt x="3679" y="235345"/>
                </a:lnTo>
                <a:lnTo>
                  <a:pt x="0" y="280924"/>
                </a:lnTo>
                <a:lnTo>
                  <a:pt x="0" y="1414437"/>
                </a:lnTo>
                <a:lnTo>
                  <a:pt x="3679" y="1460017"/>
                </a:lnTo>
                <a:lnTo>
                  <a:pt x="14330" y="1503255"/>
                </a:lnTo>
                <a:lnTo>
                  <a:pt x="31375" y="1543573"/>
                </a:lnTo>
                <a:lnTo>
                  <a:pt x="54234" y="1580392"/>
                </a:lnTo>
                <a:lnTo>
                  <a:pt x="82327" y="1613134"/>
                </a:lnTo>
                <a:lnTo>
                  <a:pt x="115077" y="1641221"/>
                </a:lnTo>
                <a:lnTo>
                  <a:pt x="151903" y="1664072"/>
                </a:lnTo>
                <a:lnTo>
                  <a:pt x="192227" y="1681111"/>
                </a:lnTo>
                <a:lnTo>
                  <a:pt x="235469" y="1691759"/>
                </a:lnTo>
                <a:lnTo>
                  <a:pt x="281050" y="1695437"/>
                </a:lnTo>
                <a:lnTo>
                  <a:pt x="1404874" y="1695437"/>
                </a:lnTo>
                <a:lnTo>
                  <a:pt x="1450455" y="1691759"/>
                </a:lnTo>
                <a:lnTo>
                  <a:pt x="1493697" y="1681111"/>
                </a:lnTo>
                <a:lnTo>
                  <a:pt x="1534021" y="1664072"/>
                </a:lnTo>
                <a:lnTo>
                  <a:pt x="1570847" y="1641221"/>
                </a:lnTo>
                <a:lnTo>
                  <a:pt x="1603597" y="1613134"/>
                </a:lnTo>
                <a:lnTo>
                  <a:pt x="1631690" y="1580392"/>
                </a:lnTo>
                <a:lnTo>
                  <a:pt x="1654549" y="1543573"/>
                </a:lnTo>
                <a:lnTo>
                  <a:pt x="1671594" y="1503255"/>
                </a:lnTo>
                <a:lnTo>
                  <a:pt x="1682245" y="1460017"/>
                </a:lnTo>
                <a:lnTo>
                  <a:pt x="1685925" y="1414437"/>
                </a:lnTo>
                <a:lnTo>
                  <a:pt x="1685925" y="280924"/>
                </a:lnTo>
                <a:lnTo>
                  <a:pt x="1682245" y="235345"/>
                </a:lnTo>
                <a:lnTo>
                  <a:pt x="1671594" y="192113"/>
                </a:lnTo>
                <a:lnTo>
                  <a:pt x="1654549" y="151803"/>
                </a:lnTo>
                <a:lnTo>
                  <a:pt x="1631690" y="114994"/>
                </a:lnTo>
                <a:lnTo>
                  <a:pt x="1603597" y="82264"/>
                </a:lnTo>
                <a:lnTo>
                  <a:pt x="1570847" y="54189"/>
                </a:lnTo>
                <a:lnTo>
                  <a:pt x="1534021" y="31347"/>
                </a:lnTo>
                <a:lnTo>
                  <a:pt x="1493697" y="14317"/>
                </a:lnTo>
                <a:lnTo>
                  <a:pt x="1450455" y="3675"/>
                </a:lnTo>
                <a:lnTo>
                  <a:pt x="1404874"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9" name="object 29"/>
          <p:cNvSpPr txBox="1"/>
          <p:nvPr/>
        </p:nvSpPr>
        <p:spPr>
          <a:xfrm>
            <a:off x="7197725" y="3028950"/>
            <a:ext cx="1444625" cy="1622880"/>
          </a:xfrm>
          <a:prstGeom prst="rect">
            <a:avLst/>
          </a:prstGeom>
        </p:spPr>
        <p:txBody>
          <a:bodyPr wrap="square" lIns="0" tIns="6985"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425"/>
              </a:lnSpc>
              <a:spcBef>
                <a:spcPts val="50"/>
              </a:spcBef>
              <a:buSzPct val="100000"/>
            </a:pPr>
            <a:r>
              <a:rPr lang="es-US" sz="1200" spc="-30" dirty="0" smtClean="0">
                <a:solidFill>
                  <a:srgbClr val="FFFFFF"/>
                </a:solidFill>
                <a:latin typeface="Trebuchet MS" pitchFamily="34" charset="0"/>
                <a:ea typeface="Trebuchet MS" pitchFamily="34" charset="0"/>
                <a:cs typeface="Trebuchet MS" pitchFamily="34" charset="0"/>
                <a:sym typeface="Calibri" pitchFamily="34" charset="0"/>
              </a:rPr>
              <a:t>Personas de influencia: maestros, administrativos escolares/consejeros de orientación, conferencias de padres, cartas individualizadas, mensajes de texto</a:t>
            </a:r>
            <a:endParaRPr lang="es-US" sz="1200" spc="-3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0" name="object 30"/>
          <p:cNvSpPr txBox="1"/>
          <p:nvPr/>
        </p:nvSpPr>
        <p:spPr>
          <a:xfrm>
            <a:off x="7097713" y="742950"/>
            <a:ext cx="1657350" cy="19367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AR" sz="1200" dirty="0">
                <a:solidFill>
                  <a:srgbClr val="77787A"/>
                </a:solidFill>
                <a:latin typeface="Trebuchet MS" pitchFamily="34" charset="0"/>
                <a:ea typeface="Trebuchet MS" pitchFamily="34" charset="0"/>
                <a:cs typeface="Trebuchet MS" pitchFamily="34" charset="0"/>
                <a:sym typeface="Calibri" pitchFamily="34" charset="0"/>
              </a:rPr>
              <a:t>Canales recomendados</a:t>
            </a:r>
          </a:p>
        </p:txBody>
      </p:sp>
      <p:sp>
        <p:nvSpPr>
          <p:cNvPr id="42015" name="object 31"/>
          <p:cNvSpPr>
            <a:spLocks/>
          </p:cNvSpPr>
          <p:nvPr/>
        </p:nvSpPr>
        <p:spPr bwMode="auto">
          <a:xfrm>
            <a:off x="1690688" y="1649413"/>
            <a:ext cx="247650" cy="322262"/>
          </a:xfrm>
          <a:custGeom>
            <a:avLst/>
            <a:gdLst>
              <a:gd name="T0" fmla="*/ 123825 w 247650"/>
              <a:gd name="T1" fmla="*/ 0 h 322580"/>
              <a:gd name="T2" fmla="*/ 123825 w 247650"/>
              <a:gd name="T3" fmla="*/ 80517 h 322580"/>
              <a:gd name="T4" fmla="*/ 0 w 247650"/>
              <a:gd name="T5" fmla="*/ 80517 h 322580"/>
              <a:gd name="T6" fmla="*/ 0 w 247650"/>
              <a:gd name="T7" fmla="*/ 241680 h 322580"/>
              <a:gd name="T8" fmla="*/ 123825 w 247650"/>
              <a:gd name="T9" fmla="*/ 241680 h 322580"/>
              <a:gd name="T10" fmla="*/ 123825 w 247650"/>
              <a:gd name="T11" fmla="*/ 322325 h 322580"/>
              <a:gd name="T12" fmla="*/ 247650 w 247650"/>
              <a:gd name="T13" fmla="*/ 161162 h 322580"/>
              <a:gd name="T14" fmla="*/ 123825 w 247650"/>
              <a:gd name="T15" fmla="*/ 0 h 322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80">
                <a:moveTo>
                  <a:pt x="123825" y="0"/>
                </a:moveTo>
                <a:lnTo>
                  <a:pt x="123825" y="80517"/>
                </a:lnTo>
                <a:lnTo>
                  <a:pt x="0" y="80517"/>
                </a:lnTo>
                <a:lnTo>
                  <a:pt x="0" y="241680"/>
                </a:lnTo>
                <a:lnTo>
                  <a:pt x="123825" y="241680"/>
                </a:lnTo>
                <a:lnTo>
                  <a:pt x="123825" y="322325"/>
                </a:lnTo>
                <a:lnTo>
                  <a:pt x="247650" y="161162"/>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16" name="object 32"/>
          <p:cNvSpPr>
            <a:spLocks/>
          </p:cNvSpPr>
          <p:nvPr/>
        </p:nvSpPr>
        <p:spPr bwMode="auto">
          <a:xfrm>
            <a:off x="1690688" y="3487738"/>
            <a:ext cx="247650" cy="322262"/>
          </a:xfrm>
          <a:custGeom>
            <a:avLst/>
            <a:gdLst>
              <a:gd name="T0" fmla="*/ 123825 w 247650"/>
              <a:gd name="T1" fmla="*/ 0 h 322579"/>
              <a:gd name="T2" fmla="*/ 123825 w 247650"/>
              <a:gd name="T3" fmla="*/ 80517 h 322579"/>
              <a:gd name="T4" fmla="*/ 0 w 247650"/>
              <a:gd name="T5" fmla="*/ 80517 h 322579"/>
              <a:gd name="T6" fmla="*/ 0 w 247650"/>
              <a:gd name="T7" fmla="*/ 241681 h 322579"/>
              <a:gd name="T8" fmla="*/ 123825 w 247650"/>
              <a:gd name="T9" fmla="*/ 241681 h 322579"/>
              <a:gd name="T10" fmla="*/ 123825 w 247650"/>
              <a:gd name="T11" fmla="*/ 322325 h 322579"/>
              <a:gd name="T12" fmla="*/ 247650 w 247650"/>
              <a:gd name="T13" fmla="*/ 161162 h 322579"/>
              <a:gd name="T14" fmla="*/ 123825 w 247650"/>
              <a:gd name="T15" fmla="*/ 0 h 322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79">
                <a:moveTo>
                  <a:pt x="123825" y="0"/>
                </a:moveTo>
                <a:lnTo>
                  <a:pt x="123825" y="80517"/>
                </a:lnTo>
                <a:lnTo>
                  <a:pt x="0" y="80517"/>
                </a:lnTo>
                <a:lnTo>
                  <a:pt x="0" y="241681"/>
                </a:lnTo>
                <a:lnTo>
                  <a:pt x="123825" y="241681"/>
                </a:lnTo>
                <a:lnTo>
                  <a:pt x="123825" y="322325"/>
                </a:lnTo>
                <a:lnTo>
                  <a:pt x="247650" y="161162"/>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17" name="object 33"/>
          <p:cNvSpPr>
            <a:spLocks/>
          </p:cNvSpPr>
          <p:nvPr/>
        </p:nvSpPr>
        <p:spPr bwMode="auto">
          <a:xfrm>
            <a:off x="3476625" y="1660525"/>
            <a:ext cx="247650" cy="322263"/>
          </a:xfrm>
          <a:custGeom>
            <a:avLst/>
            <a:gdLst>
              <a:gd name="T0" fmla="*/ 123825 w 247650"/>
              <a:gd name="T1" fmla="*/ 0 h 322580"/>
              <a:gd name="T2" fmla="*/ 123825 w 247650"/>
              <a:gd name="T3" fmla="*/ 80644 h 322580"/>
              <a:gd name="T4" fmla="*/ 0 w 247650"/>
              <a:gd name="T5" fmla="*/ 80644 h 322580"/>
              <a:gd name="T6" fmla="*/ 0 w 247650"/>
              <a:gd name="T7" fmla="*/ 241807 h 322580"/>
              <a:gd name="T8" fmla="*/ 123825 w 247650"/>
              <a:gd name="T9" fmla="*/ 241807 h 322580"/>
              <a:gd name="T10" fmla="*/ 123825 w 247650"/>
              <a:gd name="T11" fmla="*/ 322452 h 322580"/>
              <a:gd name="T12" fmla="*/ 247650 w 247650"/>
              <a:gd name="T13" fmla="*/ 161289 h 322580"/>
              <a:gd name="T14" fmla="*/ 123825 w 247650"/>
              <a:gd name="T15" fmla="*/ 0 h 322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80">
                <a:moveTo>
                  <a:pt x="123825" y="0"/>
                </a:moveTo>
                <a:lnTo>
                  <a:pt x="123825" y="80644"/>
                </a:lnTo>
                <a:lnTo>
                  <a:pt x="0" y="80644"/>
                </a:lnTo>
                <a:lnTo>
                  <a:pt x="0" y="241807"/>
                </a:lnTo>
                <a:lnTo>
                  <a:pt x="123825" y="241807"/>
                </a:lnTo>
                <a:lnTo>
                  <a:pt x="123825" y="322452"/>
                </a:lnTo>
                <a:lnTo>
                  <a:pt x="247650" y="161289"/>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18" name="object 34"/>
          <p:cNvSpPr>
            <a:spLocks/>
          </p:cNvSpPr>
          <p:nvPr/>
        </p:nvSpPr>
        <p:spPr bwMode="auto">
          <a:xfrm>
            <a:off x="3511550" y="3487738"/>
            <a:ext cx="247650" cy="323850"/>
          </a:xfrm>
          <a:custGeom>
            <a:avLst/>
            <a:gdLst>
              <a:gd name="T0" fmla="*/ 123825 w 247650"/>
              <a:gd name="T1" fmla="*/ 0 h 322579"/>
              <a:gd name="T2" fmla="*/ 123825 w 247650"/>
              <a:gd name="T3" fmla="*/ 80517 h 322579"/>
              <a:gd name="T4" fmla="*/ 0 w 247650"/>
              <a:gd name="T5" fmla="*/ 80517 h 322579"/>
              <a:gd name="T6" fmla="*/ 0 w 247650"/>
              <a:gd name="T7" fmla="*/ 241680 h 322579"/>
              <a:gd name="T8" fmla="*/ 123825 w 247650"/>
              <a:gd name="T9" fmla="*/ 241680 h 322579"/>
              <a:gd name="T10" fmla="*/ 123825 w 247650"/>
              <a:gd name="T11" fmla="*/ 322325 h 322579"/>
              <a:gd name="T12" fmla="*/ 247523 w 247650"/>
              <a:gd name="T13" fmla="*/ 161162 h 322579"/>
              <a:gd name="T14" fmla="*/ 123825 w 247650"/>
              <a:gd name="T15" fmla="*/ 0 h 322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79">
                <a:moveTo>
                  <a:pt x="123825" y="0"/>
                </a:moveTo>
                <a:lnTo>
                  <a:pt x="123825" y="80517"/>
                </a:lnTo>
                <a:lnTo>
                  <a:pt x="0" y="80517"/>
                </a:lnTo>
                <a:lnTo>
                  <a:pt x="0" y="241680"/>
                </a:lnTo>
                <a:lnTo>
                  <a:pt x="123825" y="241680"/>
                </a:lnTo>
                <a:lnTo>
                  <a:pt x="123825" y="322325"/>
                </a:lnTo>
                <a:lnTo>
                  <a:pt x="247523" y="161162"/>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19" name="object 35"/>
          <p:cNvSpPr>
            <a:spLocks/>
          </p:cNvSpPr>
          <p:nvPr/>
        </p:nvSpPr>
        <p:spPr bwMode="auto">
          <a:xfrm>
            <a:off x="4781550" y="1649413"/>
            <a:ext cx="247650" cy="322262"/>
          </a:xfrm>
          <a:custGeom>
            <a:avLst/>
            <a:gdLst>
              <a:gd name="T0" fmla="*/ 123825 w 247650"/>
              <a:gd name="T1" fmla="*/ 0 h 322580"/>
              <a:gd name="T2" fmla="*/ 123825 w 247650"/>
              <a:gd name="T3" fmla="*/ 80517 h 322580"/>
              <a:gd name="T4" fmla="*/ 0 w 247650"/>
              <a:gd name="T5" fmla="*/ 80517 h 322580"/>
              <a:gd name="T6" fmla="*/ 0 w 247650"/>
              <a:gd name="T7" fmla="*/ 241680 h 322580"/>
              <a:gd name="T8" fmla="*/ 123825 w 247650"/>
              <a:gd name="T9" fmla="*/ 241680 h 322580"/>
              <a:gd name="T10" fmla="*/ 123825 w 247650"/>
              <a:gd name="T11" fmla="*/ 322325 h 322580"/>
              <a:gd name="T12" fmla="*/ 247650 w 247650"/>
              <a:gd name="T13" fmla="*/ 161162 h 322580"/>
              <a:gd name="T14" fmla="*/ 123825 w 247650"/>
              <a:gd name="T15" fmla="*/ 0 h 322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80">
                <a:moveTo>
                  <a:pt x="123825" y="0"/>
                </a:moveTo>
                <a:lnTo>
                  <a:pt x="123825" y="80517"/>
                </a:lnTo>
                <a:lnTo>
                  <a:pt x="0" y="80517"/>
                </a:lnTo>
                <a:lnTo>
                  <a:pt x="0" y="241680"/>
                </a:lnTo>
                <a:lnTo>
                  <a:pt x="123825" y="241680"/>
                </a:lnTo>
                <a:lnTo>
                  <a:pt x="123825" y="322325"/>
                </a:lnTo>
                <a:lnTo>
                  <a:pt x="247650" y="161162"/>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20" name="object 36"/>
          <p:cNvSpPr>
            <a:spLocks/>
          </p:cNvSpPr>
          <p:nvPr/>
        </p:nvSpPr>
        <p:spPr bwMode="auto">
          <a:xfrm>
            <a:off x="6781800" y="1660525"/>
            <a:ext cx="247650" cy="322263"/>
          </a:xfrm>
          <a:custGeom>
            <a:avLst/>
            <a:gdLst>
              <a:gd name="T0" fmla="*/ 123825 w 247650"/>
              <a:gd name="T1" fmla="*/ 0 h 322580"/>
              <a:gd name="T2" fmla="*/ 123825 w 247650"/>
              <a:gd name="T3" fmla="*/ 80644 h 322580"/>
              <a:gd name="T4" fmla="*/ 0 w 247650"/>
              <a:gd name="T5" fmla="*/ 80644 h 322580"/>
              <a:gd name="T6" fmla="*/ 0 w 247650"/>
              <a:gd name="T7" fmla="*/ 241807 h 322580"/>
              <a:gd name="T8" fmla="*/ 123825 w 247650"/>
              <a:gd name="T9" fmla="*/ 241807 h 322580"/>
              <a:gd name="T10" fmla="*/ 123825 w 247650"/>
              <a:gd name="T11" fmla="*/ 322452 h 322580"/>
              <a:gd name="T12" fmla="*/ 247650 w 247650"/>
              <a:gd name="T13" fmla="*/ 161289 h 322580"/>
              <a:gd name="T14" fmla="*/ 123825 w 247650"/>
              <a:gd name="T15" fmla="*/ 0 h 322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80">
                <a:moveTo>
                  <a:pt x="123825" y="0"/>
                </a:moveTo>
                <a:lnTo>
                  <a:pt x="123825" y="80644"/>
                </a:lnTo>
                <a:lnTo>
                  <a:pt x="0" y="80644"/>
                </a:lnTo>
                <a:lnTo>
                  <a:pt x="0" y="241807"/>
                </a:lnTo>
                <a:lnTo>
                  <a:pt x="123825" y="241807"/>
                </a:lnTo>
                <a:lnTo>
                  <a:pt x="123825" y="322452"/>
                </a:lnTo>
                <a:lnTo>
                  <a:pt x="247650" y="161289"/>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21" name="object 37"/>
          <p:cNvSpPr>
            <a:spLocks/>
          </p:cNvSpPr>
          <p:nvPr/>
        </p:nvSpPr>
        <p:spPr bwMode="auto">
          <a:xfrm>
            <a:off x="4794250" y="3527425"/>
            <a:ext cx="247650" cy="322263"/>
          </a:xfrm>
          <a:custGeom>
            <a:avLst/>
            <a:gdLst>
              <a:gd name="T0" fmla="*/ 123825 w 247650"/>
              <a:gd name="T1" fmla="*/ 0 h 322579"/>
              <a:gd name="T2" fmla="*/ 123825 w 247650"/>
              <a:gd name="T3" fmla="*/ 80644 h 322579"/>
              <a:gd name="T4" fmla="*/ 0 w 247650"/>
              <a:gd name="T5" fmla="*/ 80644 h 322579"/>
              <a:gd name="T6" fmla="*/ 0 w 247650"/>
              <a:gd name="T7" fmla="*/ 241807 h 322579"/>
              <a:gd name="T8" fmla="*/ 123825 w 247650"/>
              <a:gd name="T9" fmla="*/ 241807 h 322579"/>
              <a:gd name="T10" fmla="*/ 123825 w 247650"/>
              <a:gd name="T11" fmla="*/ 322452 h 322579"/>
              <a:gd name="T12" fmla="*/ 247650 w 247650"/>
              <a:gd name="T13" fmla="*/ 161289 h 322579"/>
              <a:gd name="T14" fmla="*/ 123825 w 247650"/>
              <a:gd name="T15" fmla="*/ 0 h 322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79">
                <a:moveTo>
                  <a:pt x="123825" y="0"/>
                </a:moveTo>
                <a:lnTo>
                  <a:pt x="123825" y="80644"/>
                </a:lnTo>
                <a:lnTo>
                  <a:pt x="0" y="80644"/>
                </a:lnTo>
                <a:lnTo>
                  <a:pt x="0" y="241807"/>
                </a:lnTo>
                <a:lnTo>
                  <a:pt x="123825" y="241807"/>
                </a:lnTo>
                <a:lnTo>
                  <a:pt x="123825" y="322452"/>
                </a:lnTo>
                <a:lnTo>
                  <a:pt x="247650" y="161289"/>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2022" name="object 38"/>
          <p:cNvSpPr>
            <a:spLocks/>
          </p:cNvSpPr>
          <p:nvPr/>
        </p:nvSpPr>
        <p:spPr bwMode="auto">
          <a:xfrm>
            <a:off x="6781800" y="3478213"/>
            <a:ext cx="247650" cy="322262"/>
          </a:xfrm>
          <a:custGeom>
            <a:avLst/>
            <a:gdLst>
              <a:gd name="T0" fmla="*/ 123825 w 247650"/>
              <a:gd name="T1" fmla="*/ 0 h 322579"/>
              <a:gd name="T2" fmla="*/ 123825 w 247650"/>
              <a:gd name="T3" fmla="*/ 80517 h 322579"/>
              <a:gd name="T4" fmla="*/ 0 w 247650"/>
              <a:gd name="T5" fmla="*/ 80517 h 322579"/>
              <a:gd name="T6" fmla="*/ 0 w 247650"/>
              <a:gd name="T7" fmla="*/ 241681 h 322579"/>
              <a:gd name="T8" fmla="*/ 123825 w 247650"/>
              <a:gd name="T9" fmla="*/ 241681 h 322579"/>
              <a:gd name="T10" fmla="*/ 123825 w 247650"/>
              <a:gd name="T11" fmla="*/ 322325 h 322579"/>
              <a:gd name="T12" fmla="*/ 247650 w 247650"/>
              <a:gd name="T13" fmla="*/ 161162 h 322579"/>
              <a:gd name="T14" fmla="*/ 123825 w 247650"/>
              <a:gd name="T15" fmla="*/ 0 h 322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650" h="322579">
                <a:moveTo>
                  <a:pt x="123825" y="0"/>
                </a:moveTo>
                <a:lnTo>
                  <a:pt x="123825" y="80517"/>
                </a:lnTo>
                <a:lnTo>
                  <a:pt x="0" y="80517"/>
                </a:lnTo>
                <a:lnTo>
                  <a:pt x="0" y="241681"/>
                </a:lnTo>
                <a:lnTo>
                  <a:pt x="123825" y="241681"/>
                </a:lnTo>
                <a:lnTo>
                  <a:pt x="123825" y="322325"/>
                </a:lnTo>
                <a:lnTo>
                  <a:pt x="247650" y="161162"/>
                </a:lnTo>
                <a:lnTo>
                  <a:pt x="12382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39" name="object 3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3E93C6A1-EC6F-43B8-8CA7-C383CA81C9A3}"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38</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301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301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301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AR" dirty="0" smtClean="0">
                <a:latin typeface="Trebuchet MS" pitchFamily="34" charset="0"/>
                <a:ea typeface="Trebuchet MS" pitchFamily="34" charset="0"/>
                <a:cs typeface="Trebuchet MS" pitchFamily="34" charset="0"/>
                <a:sym typeface="Calibri" pitchFamily="34" charset="0"/>
              </a:rPr>
              <a:t>Aprovechamiento de todos los canales de comunicación</a:t>
            </a:r>
          </a:p>
        </p:txBody>
      </p:sp>
      <p:sp>
        <p:nvSpPr>
          <p:cNvPr id="7" name="object 7"/>
          <p:cNvSpPr txBox="1"/>
          <p:nvPr/>
        </p:nvSpPr>
        <p:spPr>
          <a:xfrm>
            <a:off x="371475" y="1333500"/>
            <a:ext cx="1239839" cy="1242007"/>
          </a:xfrm>
          <a:prstGeom prst="rect">
            <a:avLst/>
          </a:prstGeom>
        </p:spPr>
        <p:txBody>
          <a:bodyPr wrap="square" lIns="0" tIns="0" rIns="0" bIns="0">
            <a:spAutoFit/>
          </a:bodyPr>
          <a:lstStyle>
            <a:lvl1pPr marL="11113" indent="-6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01000"/>
              </a:lnSpc>
              <a:buSzPct val="100000"/>
            </a:pPr>
            <a:r>
              <a:rPr lang="es-AR" sz="1400" b="1" u="sng" dirty="0" smtClean="0">
                <a:solidFill>
                  <a:srgbClr val="18C3E0"/>
                </a:solidFill>
                <a:latin typeface="Trebuchet MS" pitchFamily="34" charset="0"/>
                <a:ea typeface="Trebuchet MS" pitchFamily="34" charset="0"/>
                <a:cs typeface="Trebuchet MS" pitchFamily="34" charset="0"/>
                <a:sym typeface="Calibri" pitchFamily="34" charset="0"/>
              </a:rPr>
              <a:t>Móviles</a:t>
            </a:r>
          </a:p>
          <a:p>
            <a:pPr algn="ctr">
              <a:lnSpc>
                <a:spcPct val="101000"/>
              </a:lnSpc>
              <a:spcAft>
                <a:spcPts val="12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Mensajes </a:t>
            </a:r>
            <a:br>
              <a:rPr lang="es-AR" sz="1400" dirty="0" smtClean="0">
                <a:solidFill>
                  <a:srgbClr val="77787A"/>
                </a:solidFill>
                <a:latin typeface="Trebuchet MS" pitchFamily="34" charset="0"/>
                <a:ea typeface="Trebuchet MS" pitchFamily="34" charset="0"/>
                <a:cs typeface="Trebuchet MS" pitchFamily="34" charset="0"/>
                <a:sym typeface="Calibri" pitchFamily="34" charset="0"/>
              </a:rPr>
            </a:b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de texto</a:t>
            </a:r>
          </a:p>
          <a:p>
            <a:pPr algn="ctr">
              <a:lnSpc>
                <a:spcPct val="101000"/>
              </a:lnSpc>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Programa móvil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optativo</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p:nvPr/>
        </p:nvSpPr>
        <p:spPr>
          <a:xfrm>
            <a:off x="1690688" y="1343025"/>
            <a:ext cx="1281112" cy="123110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spcAft>
                <a:spcPts val="0"/>
              </a:spcAft>
              <a:buSzPct val="100000"/>
            </a:pPr>
            <a:r>
              <a:rPr lang="es-AR" sz="1400" b="1" u="sng" dirty="0" smtClean="0">
                <a:solidFill>
                  <a:srgbClr val="00A29F"/>
                </a:solidFill>
                <a:latin typeface="Trebuchet MS" pitchFamily="34" charset="0"/>
                <a:ea typeface="Trebuchet MS" pitchFamily="34" charset="0"/>
                <a:cs typeface="Trebuchet MS" pitchFamily="34" charset="0"/>
                <a:sym typeface="Calibri" pitchFamily="34" charset="0"/>
              </a:rPr>
              <a:t>Directos</a:t>
            </a:r>
          </a:p>
          <a:p>
            <a:pPr marL="0" algn="ctr">
              <a:spcAft>
                <a:spcPts val="12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Correo electrónico</a:t>
            </a:r>
          </a:p>
          <a:p>
            <a:pPr marL="0" algn="ctr">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Boletín del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distrito</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1" name="object 11"/>
          <p:cNvSpPr txBox="1"/>
          <p:nvPr/>
        </p:nvSpPr>
        <p:spPr>
          <a:xfrm>
            <a:off x="4325938" y="1344613"/>
            <a:ext cx="1495425" cy="1967205"/>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0"/>
              </a:spcBef>
              <a:spcAft>
                <a:spcPts val="0"/>
              </a:spcAft>
              <a:buSzPct val="100000"/>
            </a:pPr>
            <a:r>
              <a:rPr lang="es-AR" sz="1400" b="1" u="sng" dirty="0">
                <a:solidFill>
                  <a:srgbClr val="6D377C"/>
                </a:solidFill>
                <a:latin typeface="Trebuchet MS" pitchFamily="34" charset="0"/>
                <a:ea typeface="Trebuchet MS" pitchFamily="34" charset="0"/>
                <a:cs typeface="Trebuchet MS" pitchFamily="34" charset="0"/>
                <a:sym typeface="Calibri" pitchFamily="34" charset="0"/>
              </a:rPr>
              <a:t>Digitales</a:t>
            </a:r>
          </a:p>
          <a:p>
            <a:pPr algn="ctr">
              <a:spcBef>
                <a:spcPts val="0"/>
              </a:spcBef>
              <a:spcAft>
                <a:spcPts val="6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Redes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sociales</a:t>
            </a:r>
          </a:p>
          <a:p>
            <a:pPr algn="ctr">
              <a:spcBef>
                <a:spcPts val="0"/>
              </a:spcBef>
              <a:spcAft>
                <a:spcPts val="6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Internet:</a:t>
            </a:r>
          </a:p>
          <a:p>
            <a:pPr algn="ctr">
              <a:spcBef>
                <a:spcPts val="0"/>
              </a:spcBef>
              <a:spcAft>
                <a:spcPts val="6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Videos en línea, juegos, noticias, entretenimientos, crianza</a:t>
            </a:r>
          </a:p>
          <a:p>
            <a:pPr algn="ctr">
              <a:spcBef>
                <a:spcPts val="50"/>
              </a:spcBef>
              <a:buSzPct val="100000"/>
            </a:pP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3" name="object 13"/>
          <p:cNvSpPr txBox="1"/>
          <p:nvPr/>
        </p:nvSpPr>
        <p:spPr>
          <a:xfrm>
            <a:off x="3063875" y="1333500"/>
            <a:ext cx="1174750" cy="1613519"/>
          </a:xfrm>
          <a:prstGeom prst="rect">
            <a:avLst/>
          </a:prstGeom>
        </p:spPr>
        <p:txBody>
          <a:bodyPr wrap="square" lIns="0" tIns="0" rIns="0" bIns="0">
            <a:spAutoFit/>
          </a:bodyPr>
          <a:lstStyle>
            <a:lvl1pPr marL="2984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ct val="101000"/>
              </a:lnSpc>
              <a:spcAft>
                <a:spcPts val="0"/>
              </a:spcAft>
              <a:buSzPct val="100000"/>
            </a:pPr>
            <a:r>
              <a:rPr lang="es-AR" sz="1400" b="1" u="sng" dirty="0">
                <a:solidFill>
                  <a:srgbClr val="B175C3"/>
                </a:solidFill>
                <a:latin typeface="Trebuchet MS" pitchFamily="34" charset="0"/>
                <a:ea typeface="Trebuchet MS" pitchFamily="34" charset="0"/>
                <a:cs typeface="Trebuchet MS" pitchFamily="34" charset="0"/>
                <a:sym typeface="Calibri" pitchFamily="34" charset="0"/>
              </a:rPr>
              <a:t>Fuera de casa </a:t>
            </a:r>
            <a:endParaRPr lang="es-AR" sz="1400" b="1" u="sng" dirty="0" smtClean="0">
              <a:solidFill>
                <a:srgbClr val="B175C3"/>
              </a:solidFill>
              <a:latin typeface="Trebuchet MS" pitchFamily="34" charset="0"/>
              <a:ea typeface="Trebuchet MS" pitchFamily="34" charset="0"/>
              <a:cs typeface="Trebuchet MS" pitchFamily="34" charset="0"/>
              <a:sym typeface="Calibri" pitchFamily="34" charset="0"/>
            </a:endParaRPr>
          </a:p>
          <a:p>
            <a:pPr marL="0" indent="0" algn="ctr">
              <a:lnSpc>
                <a:spcPct val="101000"/>
              </a:lnSpc>
              <a:spcAft>
                <a:spcPts val="12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Autobús Quioscos</a:t>
            </a:r>
          </a:p>
          <a:p>
            <a:pPr marL="0" indent="0" algn="ctr">
              <a:lnSpc>
                <a:spcPct val="101000"/>
              </a:lnSpc>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Transporte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público</a:t>
            </a:r>
          </a:p>
          <a:p>
            <a:pPr marL="0" indent="0" algn="ctr">
              <a:lnSpc>
                <a:spcPct val="101000"/>
              </a:lnSpc>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Carteles</a:t>
            </a:r>
          </a:p>
        </p:txBody>
      </p:sp>
      <p:sp>
        <p:nvSpPr>
          <p:cNvPr id="43024" name="object 16"/>
          <p:cNvSpPr>
            <a:spLocks/>
          </p:cNvSpPr>
          <p:nvPr/>
        </p:nvSpPr>
        <p:spPr bwMode="auto">
          <a:xfrm>
            <a:off x="382588" y="3067050"/>
            <a:ext cx="1341437" cy="1624013"/>
          </a:xfrm>
          <a:custGeom>
            <a:avLst/>
            <a:gdLst>
              <a:gd name="T0" fmla="*/ 1117765 w 1341755"/>
              <a:gd name="T1" fmla="*/ 0 h 1623060"/>
              <a:gd name="T2" fmla="*/ 223558 w 1341755"/>
              <a:gd name="T3" fmla="*/ 0 h 1623060"/>
              <a:gd name="T4" fmla="*/ 178502 w 1341755"/>
              <a:gd name="T5" fmla="*/ 4541 h 1623060"/>
              <a:gd name="T6" fmla="*/ 136538 w 1341755"/>
              <a:gd name="T7" fmla="*/ 17567 h 1623060"/>
              <a:gd name="T8" fmla="*/ 98563 w 1341755"/>
              <a:gd name="T9" fmla="*/ 38181 h 1623060"/>
              <a:gd name="T10" fmla="*/ 65478 w 1341755"/>
              <a:gd name="T11" fmla="*/ 65484 h 1623060"/>
              <a:gd name="T12" fmla="*/ 38179 w 1341755"/>
              <a:gd name="T13" fmla="*/ 98580 h 1623060"/>
              <a:gd name="T14" fmla="*/ 17568 w 1341755"/>
              <a:gd name="T15" fmla="*/ 136570 h 1623060"/>
              <a:gd name="T16" fmla="*/ 4541 w 1341755"/>
              <a:gd name="T17" fmla="*/ 178558 h 1623060"/>
              <a:gd name="T18" fmla="*/ 0 w 1341755"/>
              <a:gd name="T19" fmla="*/ 223646 h 1623060"/>
              <a:gd name="T20" fmla="*/ 0 w 1341755"/>
              <a:gd name="T21" fmla="*/ 1399387 h 1623060"/>
              <a:gd name="T22" fmla="*/ 4541 w 1341755"/>
              <a:gd name="T23" fmla="*/ 1444442 h 1623060"/>
              <a:gd name="T24" fmla="*/ 17568 w 1341755"/>
              <a:gd name="T25" fmla="*/ 1486407 h 1623060"/>
              <a:gd name="T26" fmla="*/ 38179 w 1341755"/>
              <a:gd name="T27" fmla="*/ 1524381 h 1623060"/>
              <a:gd name="T28" fmla="*/ 65478 w 1341755"/>
              <a:gd name="T29" fmla="*/ 1557467 h 1623060"/>
              <a:gd name="T30" fmla="*/ 98563 w 1341755"/>
              <a:gd name="T31" fmla="*/ 1584765 h 1623060"/>
              <a:gd name="T32" fmla="*/ 136538 w 1341755"/>
              <a:gd name="T33" fmla="*/ 1605377 h 1623060"/>
              <a:gd name="T34" fmla="*/ 178502 w 1341755"/>
              <a:gd name="T35" fmla="*/ 1618403 h 1623060"/>
              <a:gd name="T36" fmla="*/ 223558 w 1341755"/>
              <a:gd name="T37" fmla="*/ 1622945 h 1623060"/>
              <a:gd name="T38" fmla="*/ 1117765 w 1341755"/>
              <a:gd name="T39" fmla="*/ 1622945 h 1623060"/>
              <a:gd name="T40" fmla="*/ 1162811 w 1341755"/>
              <a:gd name="T41" fmla="*/ 1618403 h 1623060"/>
              <a:gd name="T42" fmla="*/ 1204768 w 1341755"/>
              <a:gd name="T43" fmla="*/ 1605377 h 1623060"/>
              <a:gd name="T44" fmla="*/ 1242736 w 1341755"/>
              <a:gd name="T45" fmla="*/ 1584765 h 1623060"/>
              <a:gd name="T46" fmla="*/ 1275816 w 1341755"/>
              <a:gd name="T47" fmla="*/ 1557467 h 1623060"/>
              <a:gd name="T48" fmla="*/ 1303110 w 1341755"/>
              <a:gd name="T49" fmla="*/ 1524381 h 1623060"/>
              <a:gd name="T50" fmla="*/ 1323719 w 1341755"/>
              <a:gd name="T51" fmla="*/ 1486407 h 1623060"/>
              <a:gd name="T52" fmla="*/ 1336743 w 1341755"/>
              <a:gd name="T53" fmla="*/ 1444442 h 1623060"/>
              <a:gd name="T54" fmla="*/ 1341285 w 1341755"/>
              <a:gd name="T55" fmla="*/ 1399387 h 1623060"/>
              <a:gd name="T56" fmla="*/ 1341285 w 1341755"/>
              <a:gd name="T57" fmla="*/ 223646 h 1623060"/>
              <a:gd name="T58" fmla="*/ 1336743 w 1341755"/>
              <a:gd name="T59" fmla="*/ 178558 h 1623060"/>
              <a:gd name="T60" fmla="*/ 1323719 w 1341755"/>
              <a:gd name="T61" fmla="*/ 136570 h 1623060"/>
              <a:gd name="T62" fmla="*/ 1303110 w 1341755"/>
              <a:gd name="T63" fmla="*/ 98580 h 1623060"/>
              <a:gd name="T64" fmla="*/ 1275816 w 1341755"/>
              <a:gd name="T65" fmla="*/ 65484 h 1623060"/>
              <a:gd name="T66" fmla="*/ 1242736 w 1341755"/>
              <a:gd name="T67" fmla="*/ 38181 h 1623060"/>
              <a:gd name="T68" fmla="*/ 1204768 w 1341755"/>
              <a:gd name="T69" fmla="*/ 17567 h 1623060"/>
              <a:gd name="T70" fmla="*/ 1162811 w 1341755"/>
              <a:gd name="T71" fmla="*/ 4541 h 1623060"/>
              <a:gd name="T72" fmla="*/ 1117765 w 1341755"/>
              <a:gd name="T73"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755" h="1623060">
                <a:moveTo>
                  <a:pt x="1117765" y="0"/>
                </a:moveTo>
                <a:lnTo>
                  <a:pt x="223558" y="0"/>
                </a:lnTo>
                <a:lnTo>
                  <a:pt x="178502" y="4541"/>
                </a:lnTo>
                <a:lnTo>
                  <a:pt x="136538" y="17567"/>
                </a:lnTo>
                <a:lnTo>
                  <a:pt x="98563" y="38181"/>
                </a:lnTo>
                <a:lnTo>
                  <a:pt x="65478" y="65484"/>
                </a:lnTo>
                <a:lnTo>
                  <a:pt x="38179" y="98580"/>
                </a:lnTo>
                <a:lnTo>
                  <a:pt x="17568" y="136570"/>
                </a:lnTo>
                <a:lnTo>
                  <a:pt x="4541" y="178558"/>
                </a:lnTo>
                <a:lnTo>
                  <a:pt x="0" y="223646"/>
                </a:lnTo>
                <a:lnTo>
                  <a:pt x="0" y="1399387"/>
                </a:lnTo>
                <a:lnTo>
                  <a:pt x="4541" y="1444442"/>
                </a:lnTo>
                <a:lnTo>
                  <a:pt x="17568" y="1486407"/>
                </a:lnTo>
                <a:lnTo>
                  <a:pt x="38179" y="1524381"/>
                </a:lnTo>
                <a:lnTo>
                  <a:pt x="65478" y="1557467"/>
                </a:lnTo>
                <a:lnTo>
                  <a:pt x="98563" y="1584765"/>
                </a:lnTo>
                <a:lnTo>
                  <a:pt x="136538" y="1605377"/>
                </a:lnTo>
                <a:lnTo>
                  <a:pt x="178502" y="1618403"/>
                </a:lnTo>
                <a:lnTo>
                  <a:pt x="223558" y="1622945"/>
                </a:lnTo>
                <a:lnTo>
                  <a:pt x="1117765" y="1622945"/>
                </a:lnTo>
                <a:lnTo>
                  <a:pt x="1162811" y="1618403"/>
                </a:lnTo>
                <a:lnTo>
                  <a:pt x="1204768" y="1605377"/>
                </a:lnTo>
                <a:lnTo>
                  <a:pt x="1242736" y="1584765"/>
                </a:lnTo>
                <a:lnTo>
                  <a:pt x="1275816" y="1557467"/>
                </a:lnTo>
                <a:lnTo>
                  <a:pt x="1303110" y="1524381"/>
                </a:lnTo>
                <a:lnTo>
                  <a:pt x="1323719" y="1486407"/>
                </a:lnTo>
                <a:lnTo>
                  <a:pt x="1336743" y="1444442"/>
                </a:lnTo>
                <a:lnTo>
                  <a:pt x="1341285" y="1399387"/>
                </a:lnTo>
                <a:lnTo>
                  <a:pt x="1341285" y="223646"/>
                </a:lnTo>
                <a:lnTo>
                  <a:pt x="1336743" y="178558"/>
                </a:lnTo>
                <a:lnTo>
                  <a:pt x="1323719" y="136570"/>
                </a:lnTo>
                <a:lnTo>
                  <a:pt x="1303110" y="98580"/>
                </a:lnTo>
                <a:lnTo>
                  <a:pt x="1275816" y="65484"/>
                </a:lnTo>
                <a:lnTo>
                  <a:pt x="1242736" y="38181"/>
                </a:lnTo>
                <a:lnTo>
                  <a:pt x="1204768" y="17567"/>
                </a:lnTo>
                <a:lnTo>
                  <a:pt x="1162811" y="4541"/>
                </a:lnTo>
                <a:lnTo>
                  <a:pt x="1117765" y="0"/>
                </a:lnTo>
                <a:close/>
              </a:path>
            </a:pathLst>
          </a:custGeom>
          <a:solidFill>
            <a:srgbClr val="18C3E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7" name="object 17"/>
          <p:cNvSpPr txBox="1"/>
          <p:nvPr/>
        </p:nvSpPr>
        <p:spPr>
          <a:xfrm>
            <a:off x="459093" y="3257550"/>
            <a:ext cx="1134451" cy="1261884"/>
          </a:xfrm>
          <a:prstGeom prst="rect">
            <a:avLst/>
          </a:prstGeom>
        </p:spPr>
        <p:txBody>
          <a:bodyPr wrap="square" lIns="0" tIns="0" rIns="0" bIns="0">
            <a:spAutoFit/>
          </a:bodyPr>
          <a:lstStyle>
            <a:lvl1pPr marL="12700" indent="-31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Individualizada  </a:t>
            </a:r>
            <a:endParaRPr lang="es-AR" sz="1200" dirty="0" smtClean="0">
              <a:solidFill>
                <a:srgbClr val="FFFFFF"/>
              </a:solidFill>
              <a:latin typeface="Trebuchet MS" pitchFamily="34" charset="0"/>
              <a:ea typeface="Trebuchet MS" pitchFamily="34" charset="0"/>
              <a:cs typeface="Trebuchet MS" pitchFamily="34" charset="0"/>
              <a:sym typeface="Calibri" pitchFamily="34" charset="0"/>
            </a:endParaRPr>
          </a:p>
          <a:p>
            <a:pPr marL="0" algn="ctr">
              <a:spcAft>
                <a:spcPts val="6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Confiable  </a:t>
            </a:r>
            <a:r>
              <a:rPr lang="es-AR" sz="1200" dirty="0">
                <a:solidFill>
                  <a:srgbClr val="FFFFFF"/>
                </a:solidFill>
                <a:latin typeface="Trebuchet MS" pitchFamily="34" charset="0"/>
                <a:ea typeface="Trebuchet MS" pitchFamily="34" charset="0"/>
                <a:cs typeface="Trebuchet MS" pitchFamily="34" charset="0"/>
                <a:sym typeface="Calibri" pitchFamily="34" charset="0"/>
              </a:rPr>
              <a:t>Flexible  </a:t>
            </a:r>
            <a:endParaRPr lang="es-AR" sz="1200" dirty="0" smtClean="0">
              <a:solidFill>
                <a:srgbClr val="FFFFFF"/>
              </a:solidFill>
              <a:latin typeface="Trebuchet MS" pitchFamily="34" charset="0"/>
              <a:ea typeface="Trebuchet MS" pitchFamily="34" charset="0"/>
              <a:cs typeface="Trebuchet MS" pitchFamily="34" charset="0"/>
              <a:sym typeface="Calibri" pitchFamily="34" charset="0"/>
            </a:endParaRPr>
          </a:p>
          <a:p>
            <a:pPr marL="0" algn="ctr">
              <a:spcAft>
                <a:spcPts val="6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Genera </a:t>
            </a:r>
            <a:r>
              <a:rPr lang="es-AR" sz="1200" dirty="0">
                <a:solidFill>
                  <a:srgbClr val="FFFFFF"/>
                </a:solidFill>
                <a:latin typeface="Trebuchet MS" pitchFamily="34" charset="0"/>
                <a:ea typeface="Trebuchet MS" pitchFamily="34" charset="0"/>
                <a:cs typeface="Trebuchet MS" pitchFamily="34" charset="0"/>
                <a:sym typeface="Calibri" pitchFamily="34" charset="0"/>
              </a:rPr>
              <a:t>compromiso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Opcional</a:t>
            </a:r>
            <a:endParaRPr lang="es-AR"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3026" name="object 18"/>
          <p:cNvSpPr>
            <a:spLocks/>
          </p:cNvSpPr>
          <p:nvPr/>
        </p:nvSpPr>
        <p:spPr bwMode="auto">
          <a:xfrm>
            <a:off x="1781175" y="3079750"/>
            <a:ext cx="1247775" cy="1622425"/>
          </a:xfrm>
          <a:custGeom>
            <a:avLst/>
            <a:gdLst>
              <a:gd name="T0" fmla="*/ 1040130 w 1248410"/>
              <a:gd name="T1" fmla="*/ 0 h 1623060"/>
              <a:gd name="T2" fmla="*/ 208025 w 1248410"/>
              <a:gd name="T3" fmla="*/ 0 h 1623060"/>
              <a:gd name="T4" fmla="*/ 160313 w 1248410"/>
              <a:gd name="T5" fmla="*/ 5498 h 1623060"/>
              <a:gd name="T6" fmla="*/ 116521 w 1248410"/>
              <a:gd name="T7" fmla="*/ 21158 h 1623060"/>
              <a:gd name="T8" fmla="*/ 77897 w 1248410"/>
              <a:gd name="T9" fmla="*/ 45726 h 1623060"/>
              <a:gd name="T10" fmla="*/ 45686 w 1248410"/>
              <a:gd name="T11" fmla="*/ 77950 h 1623060"/>
              <a:gd name="T12" fmla="*/ 21136 w 1248410"/>
              <a:gd name="T13" fmla="*/ 116577 h 1623060"/>
              <a:gd name="T14" fmla="*/ 5491 w 1248410"/>
              <a:gd name="T15" fmla="*/ 160353 h 1623060"/>
              <a:gd name="T16" fmla="*/ 0 w 1248410"/>
              <a:gd name="T17" fmla="*/ 208025 h 1623060"/>
              <a:gd name="T18" fmla="*/ 0 w 1248410"/>
              <a:gd name="T19" fmla="*/ 1414907 h 1623060"/>
              <a:gd name="T20" fmla="*/ 5491 w 1248410"/>
              <a:gd name="T21" fmla="*/ 1462607 h 1623060"/>
              <a:gd name="T22" fmla="*/ 21136 w 1248410"/>
              <a:gd name="T23" fmla="*/ 1506394 h 1623060"/>
              <a:gd name="T24" fmla="*/ 45686 w 1248410"/>
              <a:gd name="T25" fmla="*/ 1545019 h 1623060"/>
              <a:gd name="T26" fmla="*/ 77897 w 1248410"/>
              <a:gd name="T27" fmla="*/ 1577234 h 1623060"/>
              <a:gd name="T28" fmla="*/ 116521 w 1248410"/>
              <a:gd name="T29" fmla="*/ 1601790 h 1623060"/>
              <a:gd name="T30" fmla="*/ 160313 w 1248410"/>
              <a:gd name="T31" fmla="*/ 1617439 h 1623060"/>
              <a:gd name="T32" fmla="*/ 208025 w 1248410"/>
              <a:gd name="T33" fmla="*/ 1622933 h 1623060"/>
              <a:gd name="T34" fmla="*/ 1040130 w 1248410"/>
              <a:gd name="T35" fmla="*/ 1622933 h 1623060"/>
              <a:gd name="T36" fmla="*/ 1087842 w 1248410"/>
              <a:gd name="T37" fmla="*/ 1617439 h 1623060"/>
              <a:gd name="T38" fmla="*/ 1131634 w 1248410"/>
              <a:gd name="T39" fmla="*/ 1601790 h 1623060"/>
              <a:gd name="T40" fmla="*/ 1170258 w 1248410"/>
              <a:gd name="T41" fmla="*/ 1577234 h 1623060"/>
              <a:gd name="T42" fmla="*/ 1202469 w 1248410"/>
              <a:gd name="T43" fmla="*/ 1545019 h 1623060"/>
              <a:gd name="T44" fmla="*/ 1227019 w 1248410"/>
              <a:gd name="T45" fmla="*/ 1506394 h 1623060"/>
              <a:gd name="T46" fmla="*/ 1242664 w 1248410"/>
              <a:gd name="T47" fmla="*/ 1462607 h 1623060"/>
              <a:gd name="T48" fmla="*/ 1248156 w 1248410"/>
              <a:gd name="T49" fmla="*/ 1414907 h 1623060"/>
              <a:gd name="T50" fmla="*/ 1248156 w 1248410"/>
              <a:gd name="T51" fmla="*/ 208025 h 1623060"/>
              <a:gd name="T52" fmla="*/ 1242664 w 1248410"/>
              <a:gd name="T53" fmla="*/ 160353 h 1623060"/>
              <a:gd name="T54" fmla="*/ 1227019 w 1248410"/>
              <a:gd name="T55" fmla="*/ 116577 h 1623060"/>
              <a:gd name="T56" fmla="*/ 1202469 w 1248410"/>
              <a:gd name="T57" fmla="*/ 77950 h 1623060"/>
              <a:gd name="T58" fmla="*/ 1170258 w 1248410"/>
              <a:gd name="T59" fmla="*/ 45726 h 1623060"/>
              <a:gd name="T60" fmla="*/ 1131634 w 1248410"/>
              <a:gd name="T61" fmla="*/ 21158 h 1623060"/>
              <a:gd name="T62" fmla="*/ 1087842 w 1248410"/>
              <a:gd name="T63" fmla="*/ 5498 h 1623060"/>
              <a:gd name="T64" fmla="*/ 1040130 w 1248410"/>
              <a:gd name="T65"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8410" h="1623060">
                <a:moveTo>
                  <a:pt x="1040130" y="0"/>
                </a:moveTo>
                <a:lnTo>
                  <a:pt x="208025" y="0"/>
                </a:lnTo>
                <a:lnTo>
                  <a:pt x="160313" y="5498"/>
                </a:lnTo>
                <a:lnTo>
                  <a:pt x="116521" y="21158"/>
                </a:lnTo>
                <a:lnTo>
                  <a:pt x="77897" y="45726"/>
                </a:lnTo>
                <a:lnTo>
                  <a:pt x="45686" y="77950"/>
                </a:lnTo>
                <a:lnTo>
                  <a:pt x="21136" y="116577"/>
                </a:lnTo>
                <a:lnTo>
                  <a:pt x="5491" y="160353"/>
                </a:lnTo>
                <a:lnTo>
                  <a:pt x="0" y="208025"/>
                </a:lnTo>
                <a:lnTo>
                  <a:pt x="0" y="1414907"/>
                </a:lnTo>
                <a:lnTo>
                  <a:pt x="5491" y="1462607"/>
                </a:lnTo>
                <a:lnTo>
                  <a:pt x="21136" y="1506394"/>
                </a:lnTo>
                <a:lnTo>
                  <a:pt x="45686" y="1545019"/>
                </a:lnTo>
                <a:lnTo>
                  <a:pt x="77897" y="1577234"/>
                </a:lnTo>
                <a:lnTo>
                  <a:pt x="116521" y="1601790"/>
                </a:lnTo>
                <a:lnTo>
                  <a:pt x="160313" y="1617439"/>
                </a:lnTo>
                <a:lnTo>
                  <a:pt x="208025" y="1622933"/>
                </a:lnTo>
                <a:lnTo>
                  <a:pt x="1040130" y="1622933"/>
                </a:lnTo>
                <a:lnTo>
                  <a:pt x="1087842" y="1617439"/>
                </a:lnTo>
                <a:lnTo>
                  <a:pt x="1131634" y="1601790"/>
                </a:lnTo>
                <a:lnTo>
                  <a:pt x="1170258" y="1577234"/>
                </a:lnTo>
                <a:lnTo>
                  <a:pt x="1202469" y="1545019"/>
                </a:lnTo>
                <a:lnTo>
                  <a:pt x="1227019" y="1506394"/>
                </a:lnTo>
                <a:lnTo>
                  <a:pt x="1242664" y="1462607"/>
                </a:lnTo>
                <a:lnTo>
                  <a:pt x="1248156" y="1414907"/>
                </a:lnTo>
                <a:lnTo>
                  <a:pt x="1248156" y="208025"/>
                </a:lnTo>
                <a:lnTo>
                  <a:pt x="1242664" y="160353"/>
                </a:lnTo>
                <a:lnTo>
                  <a:pt x="1227019" y="116577"/>
                </a:lnTo>
                <a:lnTo>
                  <a:pt x="1202469" y="77950"/>
                </a:lnTo>
                <a:lnTo>
                  <a:pt x="1170258" y="45726"/>
                </a:lnTo>
                <a:lnTo>
                  <a:pt x="1131634" y="21158"/>
                </a:lnTo>
                <a:lnTo>
                  <a:pt x="1087842" y="5498"/>
                </a:lnTo>
                <a:lnTo>
                  <a:pt x="1040130" y="0"/>
                </a:lnTo>
                <a:close/>
              </a:path>
            </a:pathLst>
          </a:custGeom>
          <a:solidFill>
            <a:srgbClr val="00A29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9" name="object 19"/>
          <p:cNvSpPr txBox="1"/>
          <p:nvPr/>
        </p:nvSpPr>
        <p:spPr>
          <a:xfrm>
            <a:off x="1842112" y="3333750"/>
            <a:ext cx="1106487" cy="1077218"/>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spcAft>
                <a:spcPts val="6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Individualizada</a:t>
            </a:r>
          </a:p>
          <a:p>
            <a:pPr marL="0" algn="ctr">
              <a:spcAft>
                <a:spcPts val="6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Confiable</a:t>
            </a:r>
          </a:p>
          <a:p>
            <a:pPr marL="0" algn="ctr">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Genera conciencia y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educación</a:t>
            </a:r>
            <a:endParaRPr lang="es-AR"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3030" name="object 22"/>
          <p:cNvSpPr>
            <a:spLocks/>
          </p:cNvSpPr>
          <p:nvPr/>
        </p:nvSpPr>
        <p:spPr bwMode="auto">
          <a:xfrm>
            <a:off x="3086100" y="3079750"/>
            <a:ext cx="1233488" cy="1622425"/>
          </a:xfrm>
          <a:custGeom>
            <a:avLst/>
            <a:gdLst>
              <a:gd name="T0" fmla="*/ 1027811 w 1233804"/>
              <a:gd name="T1" fmla="*/ 0 h 1623060"/>
              <a:gd name="T2" fmla="*/ 205612 w 1233804"/>
              <a:gd name="T3" fmla="*/ 0 h 1623060"/>
              <a:gd name="T4" fmla="*/ 158473 w 1233804"/>
              <a:gd name="T5" fmla="*/ 5424 h 1623060"/>
              <a:gd name="T6" fmla="*/ 115197 w 1233804"/>
              <a:gd name="T7" fmla="*/ 20876 h 1623060"/>
              <a:gd name="T8" fmla="*/ 77020 w 1233804"/>
              <a:gd name="T9" fmla="*/ 45126 h 1623060"/>
              <a:gd name="T10" fmla="*/ 45176 w 1233804"/>
              <a:gd name="T11" fmla="*/ 76943 h 1623060"/>
              <a:gd name="T12" fmla="*/ 20902 w 1233804"/>
              <a:gd name="T13" fmla="*/ 115096 h 1623060"/>
              <a:gd name="T14" fmla="*/ 5431 w 1233804"/>
              <a:gd name="T15" fmla="*/ 158353 h 1623060"/>
              <a:gd name="T16" fmla="*/ 0 w 1233804"/>
              <a:gd name="T17" fmla="*/ 205486 h 1623060"/>
              <a:gd name="T18" fmla="*/ 0 w 1233804"/>
              <a:gd name="T19" fmla="*/ 1417320 h 1623060"/>
              <a:gd name="T20" fmla="*/ 5431 w 1233804"/>
              <a:gd name="T21" fmla="*/ 1464452 h 1623060"/>
              <a:gd name="T22" fmla="*/ 20902 w 1233804"/>
              <a:gd name="T23" fmla="*/ 1507719 h 1623060"/>
              <a:gd name="T24" fmla="*/ 45176 w 1233804"/>
              <a:gd name="T25" fmla="*/ 1545887 h 1623060"/>
              <a:gd name="T26" fmla="*/ 77020 w 1233804"/>
              <a:gd name="T27" fmla="*/ 1577721 h 1623060"/>
              <a:gd name="T28" fmla="*/ 115197 w 1233804"/>
              <a:gd name="T29" fmla="*/ 1601987 h 1623060"/>
              <a:gd name="T30" fmla="*/ 158473 w 1233804"/>
              <a:gd name="T31" fmla="*/ 1617452 h 1623060"/>
              <a:gd name="T32" fmla="*/ 205612 w 1233804"/>
              <a:gd name="T33" fmla="*/ 1622882 h 1623060"/>
              <a:gd name="T34" fmla="*/ 1027811 w 1233804"/>
              <a:gd name="T35" fmla="*/ 1622882 h 1623060"/>
              <a:gd name="T36" fmla="*/ 1074903 w 1233804"/>
              <a:gd name="T37" fmla="*/ 1617452 h 1623060"/>
              <a:gd name="T38" fmla="*/ 1118145 w 1233804"/>
              <a:gd name="T39" fmla="*/ 1601987 h 1623060"/>
              <a:gd name="T40" fmla="*/ 1156300 w 1233804"/>
              <a:gd name="T41" fmla="*/ 1577721 h 1623060"/>
              <a:gd name="T42" fmla="*/ 1188130 w 1233804"/>
              <a:gd name="T43" fmla="*/ 1545887 h 1623060"/>
              <a:gd name="T44" fmla="*/ 1212397 w 1233804"/>
              <a:gd name="T45" fmla="*/ 1507719 h 1623060"/>
              <a:gd name="T46" fmla="*/ 1227865 w 1233804"/>
              <a:gd name="T47" fmla="*/ 1464452 h 1623060"/>
              <a:gd name="T48" fmla="*/ 1233297 w 1233804"/>
              <a:gd name="T49" fmla="*/ 1417320 h 1623060"/>
              <a:gd name="T50" fmla="*/ 1233297 w 1233804"/>
              <a:gd name="T51" fmla="*/ 205486 h 1623060"/>
              <a:gd name="T52" fmla="*/ 1227865 w 1233804"/>
              <a:gd name="T53" fmla="*/ 158353 h 1623060"/>
              <a:gd name="T54" fmla="*/ 1212397 w 1233804"/>
              <a:gd name="T55" fmla="*/ 115096 h 1623060"/>
              <a:gd name="T56" fmla="*/ 1188130 w 1233804"/>
              <a:gd name="T57" fmla="*/ 76943 h 1623060"/>
              <a:gd name="T58" fmla="*/ 1156300 w 1233804"/>
              <a:gd name="T59" fmla="*/ 45126 h 1623060"/>
              <a:gd name="T60" fmla="*/ 1118145 w 1233804"/>
              <a:gd name="T61" fmla="*/ 20876 h 1623060"/>
              <a:gd name="T62" fmla="*/ 1074903 w 1233804"/>
              <a:gd name="T63" fmla="*/ 5424 h 1623060"/>
              <a:gd name="T64" fmla="*/ 1027811 w 1233804"/>
              <a:gd name="T65"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3804" h="1623060">
                <a:moveTo>
                  <a:pt x="1027811" y="0"/>
                </a:moveTo>
                <a:lnTo>
                  <a:pt x="205612" y="0"/>
                </a:lnTo>
                <a:lnTo>
                  <a:pt x="158473" y="5424"/>
                </a:lnTo>
                <a:lnTo>
                  <a:pt x="115197" y="20876"/>
                </a:lnTo>
                <a:lnTo>
                  <a:pt x="77020" y="45126"/>
                </a:lnTo>
                <a:lnTo>
                  <a:pt x="45176" y="76943"/>
                </a:lnTo>
                <a:lnTo>
                  <a:pt x="20902" y="115096"/>
                </a:lnTo>
                <a:lnTo>
                  <a:pt x="5431" y="158353"/>
                </a:lnTo>
                <a:lnTo>
                  <a:pt x="0" y="205486"/>
                </a:lnTo>
                <a:lnTo>
                  <a:pt x="0" y="1417320"/>
                </a:lnTo>
                <a:lnTo>
                  <a:pt x="5431" y="1464452"/>
                </a:lnTo>
                <a:lnTo>
                  <a:pt x="20902" y="1507719"/>
                </a:lnTo>
                <a:lnTo>
                  <a:pt x="45176" y="1545887"/>
                </a:lnTo>
                <a:lnTo>
                  <a:pt x="77020" y="1577721"/>
                </a:lnTo>
                <a:lnTo>
                  <a:pt x="115197" y="1601987"/>
                </a:lnTo>
                <a:lnTo>
                  <a:pt x="158473" y="1617452"/>
                </a:lnTo>
                <a:lnTo>
                  <a:pt x="205612" y="1622882"/>
                </a:lnTo>
                <a:lnTo>
                  <a:pt x="1027811" y="1622882"/>
                </a:lnTo>
                <a:lnTo>
                  <a:pt x="1074903" y="1617452"/>
                </a:lnTo>
                <a:lnTo>
                  <a:pt x="1118145" y="1601987"/>
                </a:lnTo>
                <a:lnTo>
                  <a:pt x="1156300" y="1577721"/>
                </a:lnTo>
                <a:lnTo>
                  <a:pt x="1188130" y="1545887"/>
                </a:lnTo>
                <a:lnTo>
                  <a:pt x="1212397" y="1507719"/>
                </a:lnTo>
                <a:lnTo>
                  <a:pt x="1227865" y="1464452"/>
                </a:lnTo>
                <a:lnTo>
                  <a:pt x="1233297" y="1417320"/>
                </a:lnTo>
                <a:lnTo>
                  <a:pt x="1233297" y="205486"/>
                </a:lnTo>
                <a:lnTo>
                  <a:pt x="1227865" y="158353"/>
                </a:lnTo>
                <a:lnTo>
                  <a:pt x="1212397" y="115096"/>
                </a:lnTo>
                <a:lnTo>
                  <a:pt x="1188130" y="76943"/>
                </a:lnTo>
                <a:lnTo>
                  <a:pt x="1156300" y="45126"/>
                </a:lnTo>
                <a:lnTo>
                  <a:pt x="1118145" y="20876"/>
                </a:lnTo>
                <a:lnTo>
                  <a:pt x="1074903" y="5424"/>
                </a:lnTo>
                <a:lnTo>
                  <a:pt x="1027811" y="0"/>
                </a:lnTo>
                <a:close/>
              </a:path>
            </a:pathLst>
          </a:custGeom>
          <a:solidFill>
            <a:srgbClr val="B175C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3" name="object 23"/>
          <p:cNvSpPr txBox="1"/>
          <p:nvPr/>
        </p:nvSpPr>
        <p:spPr>
          <a:xfrm>
            <a:off x="3273425" y="3432542"/>
            <a:ext cx="830263" cy="815608"/>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spcAft>
                <a:spcPts val="6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Localizada</a:t>
            </a:r>
          </a:p>
          <a:p>
            <a:pPr marL="0" algn="ctr">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Genera conciencia y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educación</a:t>
            </a:r>
            <a:endParaRPr lang="es-AR"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3033" name="object 25"/>
          <p:cNvSpPr>
            <a:spLocks/>
          </p:cNvSpPr>
          <p:nvPr/>
        </p:nvSpPr>
        <p:spPr bwMode="auto">
          <a:xfrm>
            <a:off x="4349750" y="3095625"/>
            <a:ext cx="1517650" cy="1622425"/>
          </a:xfrm>
          <a:custGeom>
            <a:avLst/>
            <a:gdLst>
              <a:gd name="T0" fmla="*/ 1265174 w 1518285"/>
              <a:gd name="T1" fmla="*/ 0 h 1623060"/>
              <a:gd name="T2" fmla="*/ 252984 w 1518285"/>
              <a:gd name="T3" fmla="*/ 0 h 1623060"/>
              <a:gd name="T4" fmla="*/ 207514 w 1518285"/>
              <a:gd name="T5" fmla="*/ 4076 h 1623060"/>
              <a:gd name="T6" fmla="*/ 164717 w 1518285"/>
              <a:gd name="T7" fmla="*/ 15830 h 1623060"/>
              <a:gd name="T8" fmla="*/ 125306 w 1518285"/>
              <a:gd name="T9" fmla="*/ 34548 h 1623060"/>
              <a:gd name="T10" fmla="*/ 89997 w 1518285"/>
              <a:gd name="T11" fmla="*/ 59516 h 1623060"/>
              <a:gd name="T12" fmla="*/ 59504 w 1518285"/>
              <a:gd name="T13" fmla="*/ 90019 h 1623060"/>
              <a:gd name="T14" fmla="*/ 34544 w 1518285"/>
              <a:gd name="T15" fmla="*/ 125344 h 1623060"/>
              <a:gd name="T16" fmla="*/ 15829 w 1518285"/>
              <a:gd name="T17" fmla="*/ 164777 h 1623060"/>
              <a:gd name="T18" fmla="*/ 4076 w 1518285"/>
              <a:gd name="T19" fmla="*/ 207604 h 1623060"/>
              <a:gd name="T20" fmla="*/ 0 w 1518285"/>
              <a:gd name="T21" fmla="*/ 253111 h 1623060"/>
              <a:gd name="T22" fmla="*/ 0 w 1518285"/>
              <a:gd name="T23" fmla="*/ 1369885 h 1623060"/>
              <a:gd name="T24" fmla="*/ 4076 w 1518285"/>
              <a:gd name="T25" fmla="*/ 1415370 h 1623060"/>
              <a:gd name="T26" fmla="*/ 15829 w 1518285"/>
              <a:gd name="T27" fmla="*/ 1458180 h 1623060"/>
              <a:gd name="T28" fmla="*/ 34543 w 1518285"/>
              <a:gd name="T29" fmla="*/ 1497601 h 1623060"/>
              <a:gd name="T30" fmla="*/ 59504 w 1518285"/>
              <a:gd name="T31" fmla="*/ 1532919 h 1623060"/>
              <a:gd name="T32" fmla="*/ 89997 w 1518285"/>
              <a:gd name="T33" fmla="*/ 1563418 h 1623060"/>
              <a:gd name="T34" fmla="*/ 125306 w 1518285"/>
              <a:gd name="T35" fmla="*/ 1588383 h 1623060"/>
              <a:gd name="T36" fmla="*/ 164717 w 1518285"/>
              <a:gd name="T37" fmla="*/ 1607101 h 1623060"/>
              <a:gd name="T38" fmla="*/ 207514 w 1518285"/>
              <a:gd name="T39" fmla="*/ 1618855 h 1623060"/>
              <a:gd name="T40" fmla="*/ 252984 w 1518285"/>
              <a:gd name="T41" fmla="*/ 1622933 h 1623060"/>
              <a:gd name="T42" fmla="*/ 1265174 w 1518285"/>
              <a:gd name="T43" fmla="*/ 1622933 h 1623060"/>
              <a:gd name="T44" fmla="*/ 1310680 w 1518285"/>
              <a:gd name="T45" fmla="*/ 1618855 h 1623060"/>
              <a:gd name="T46" fmla="*/ 1353507 w 1518285"/>
              <a:gd name="T47" fmla="*/ 1607101 h 1623060"/>
              <a:gd name="T48" fmla="*/ 1392940 w 1518285"/>
              <a:gd name="T49" fmla="*/ 1588383 h 1623060"/>
              <a:gd name="T50" fmla="*/ 1428265 w 1518285"/>
              <a:gd name="T51" fmla="*/ 1563418 h 1623060"/>
              <a:gd name="T52" fmla="*/ 1458768 w 1518285"/>
              <a:gd name="T53" fmla="*/ 1532919 h 1623060"/>
              <a:gd name="T54" fmla="*/ 1483736 w 1518285"/>
              <a:gd name="T55" fmla="*/ 1497601 h 1623060"/>
              <a:gd name="T56" fmla="*/ 1502454 w 1518285"/>
              <a:gd name="T57" fmla="*/ 1458180 h 1623060"/>
              <a:gd name="T58" fmla="*/ 1514208 w 1518285"/>
              <a:gd name="T59" fmla="*/ 1415370 h 1623060"/>
              <a:gd name="T60" fmla="*/ 1518285 w 1518285"/>
              <a:gd name="T61" fmla="*/ 1369885 h 1623060"/>
              <a:gd name="T62" fmla="*/ 1518285 w 1518285"/>
              <a:gd name="T63" fmla="*/ 253111 h 1623060"/>
              <a:gd name="T64" fmla="*/ 1514208 w 1518285"/>
              <a:gd name="T65" fmla="*/ 207604 h 1623060"/>
              <a:gd name="T66" fmla="*/ 1502454 w 1518285"/>
              <a:gd name="T67" fmla="*/ 164777 h 1623060"/>
              <a:gd name="T68" fmla="*/ 1483736 w 1518285"/>
              <a:gd name="T69" fmla="*/ 125344 h 1623060"/>
              <a:gd name="T70" fmla="*/ 1458768 w 1518285"/>
              <a:gd name="T71" fmla="*/ 90019 h 1623060"/>
              <a:gd name="T72" fmla="*/ 1428265 w 1518285"/>
              <a:gd name="T73" fmla="*/ 59516 h 1623060"/>
              <a:gd name="T74" fmla="*/ 1392940 w 1518285"/>
              <a:gd name="T75" fmla="*/ 34548 h 1623060"/>
              <a:gd name="T76" fmla="*/ 1353507 w 1518285"/>
              <a:gd name="T77" fmla="*/ 15830 h 1623060"/>
              <a:gd name="T78" fmla="*/ 1310680 w 1518285"/>
              <a:gd name="T79" fmla="*/ 4076 h 1623060"/>
              <a:gd name="T80" fmla="*/ 1265174 w 1518285"/>
              <a:gd name="T81"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285" h="1623060">
                <a:moveTo>
                  <a:pt x="1265174" y="0"/>
                </a:moveTo>
                <a:lnTo>
                  <a:pt x="252984" y="0"/>
                </a:lnTo>
                <a:lnTo>
                  <a:pt x="207514" y="4076"/>
                </a:lnTo>
                <a:lnTo>
                  <a:pt x="164717" y="15830"/>
                </a:lnTo>
                <a:lnTo>
                  <a:pt x="125306" y="34548"/>
                </a:lnTo>
                <a:lnTo>
                  <a:pt x="89997" y="59516"/>
                </a:lnTo>
                <a:lnTo>
                  <a:pt x="59504" y="90019"/>
                </a:lnTo>
                <a:lnTo>
                  <a:pt x="34544" y="125344"/>
                </a:lnTo>
                <a:lnTo>
                  <a:pt x="15829" y="164777"/>
                </a:lnTo>
                <a:lnTo>
                  <a:pt x="4076" y="207604"/>
                </a:lnTo>
                <a:lnTo>
                  <a:pt x="0" y="253111"/>
                </a:lnTo>
                <a:lnTo>
                  <a:pt x="0" y="1369885"/>
                </a:lnTo>
                <a:lnTo>
                  <a:pt x="4076" y="1415370"/>
                </a:lnTo>
                <a:lnTo>
                  <a:pt x="15829" y="1458180"/>
                </a:lnTo>
                <a:lnTo>
                  <a:pt x="34543" y="1497601"/>
                </a:lnTo>
                <a:lnTo>
                  <a:pt x="59504" y="1532919"/>
                </a:lnTo>
                <a:lnTo>
                  <a:pt x="89997" y="1563418"/>
                </a:lnTo>
                <a:lnTo>
                  <a:pt x="125306" y="1588383"/>
                </a:lnTo>
                <a:lnTo>
                  <a:pt x="164717" y="1607101"/>
                </a:lnTo>
                <a:lnTo>
                  <a:pt x="207514" y="1618855"/>
                </a:lnTo>
                <a:lnTo>
                  <a:pt x="252984" y="1622933"/>
                </a:lnTo>
                <a:lnTo>
                  <a:pt x="1265174" y="1622933"/>
                </a:lnTo>
                <a:lnTo>
                  <a:pt x="1310680" y="1618855"/>
                </a:lnTo>
                <a:lnTo>
                  <a:pt x="1353507" y="1607101"/>
                </a:lnTo>
                <a:lnTo>
                  <a:pt x="1392940" y="1588383"/>
                </a:lnTo>
                <a:lnTo>
                  <a:pt x="1428265" y="1563418"/>
                </a:lnTo>
                <a:lnTo>
                  <a:pt x="1458768" y="1532919"/>
                </a:lnTo>
                <a:lnTo>
                  <a:pt x="1483736" y="1497601"/>
                </a:lnTo>
                <a:lnTo>
                  <a:pt x="1502454" y="1458180"/>
                </a:lnTo>
                <a:lnTo>
                  <a:pt x="1514208" y="1415370"/>
                </a:lnTo>
                <a:lnTo>
                  <a:pt x="1518285" y="1369885"/>
                </a:lnTo>
                <a:lnTo>
                  <a:pt x="1518285" y="253111"/>
                </a:lnTo>
                <a:lnTo>
                  <a:pt x="1514208" y="207604"/>
                </a:lnTo>
                <a:lnTo>
                  <a:pt x="1502454" y="164777"/>
                </a:lnTo>
                <a:lnTo>
                  <a:pt x="1483736" y="125344"/>
                </a:lnTo>
                <a:lnTo>
                  <a:pt x="1458768" y="90019"/>
                </a:lnTo>
                <a:lnTo>
                  <a:pt x="1428265" y="59516"/>
                </a:lnTo>
                <a:lnTo>
                  <a:pt x="1392940" y="34548"/>
                </a:lnTo>
                <a:lnTo>
                  <a:pt x="1353507" y="15830"/>
                </a:lnTo>
                <a:lnTo>
                  <a:pt x="1310680" y="4076"/>
                </a:lnTo>
                <a:lnTo>
                  <a:pt x="1265174"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26" name="object 26"/>
          <p:cNvSpPr txBox="1"/>
          <p:nvPr/>
        </p:nvSpPr>
        <p:spPr>
          <a:xfrm>
            <a:off x="4410325" y="3257550"/>
            <a:ext cx="1446212" cy="1340752"/>
          </a:xfrm>
          <a:prstGeom prst="rect">
            <a:avLst/>
          </a:prstGeom>
        </p:spPr>
        <p:txBody>
          <a:bodyPr wrap="square" lIns="0" tIns="6985"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spcBef>
                <a:spcPts val="50"/>
              </a:spcBef>
              <a:spcAft>
                <a:spcPts val="3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Se puede compartir  </a:t>
            </a:r>
            <a:endParaRPr lang="es-AR" sz="1200" dirty="0" smtClean="0">
              <a:solidFill>
                <a:srgbClr val="FFFFFF"/>
              </a:solidFill>
              <a:latin typeface="Trebuchet MS" pitchFamily="34" charset="0"/>
              <a:ea typeface="Trebuchet MS" pitchFamily="34" charset="0"/>
              <a:cs typeface="Trebuchet MS" pitchFamily="34" charset="0"/>
              <a:sym typeface="Calibri" pitchFamily="34" charset="0"/>
            </a:endParaRPr>
          </a:p>
          <a:p>
            <a:pPr marL="0" algn="ctr">
              <a:lnSpc>
                <a:spcPts val="1425"/>
              </a:lnSpc>
              <a:spcBef>
                <a:spcPts val="50"/>
              </a:spcBef>
              <a:spcAft>
                <a:spcPts val="3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Individualizada</a:t>
            </a:r>
          </a:p>
          <a:p>
            <a:pPr marL="0" algn="ctr">
              <a:lnSpc>
                <a:spcPts val="1425"/>
              </a:lnSpc>
              <a:spcBef>
                <a:spcPts val="50"/>
              </a:spcBef>
              <a:spcAft>
                <a:spcPts val="3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Genera </a:t>
            </a:r>
            <a:r>
              <a:rPr lang="es-AR" sz="1200" dirty="0">
                <a:solidFill>
                  <a:srgbClr val="FFFFFF"/>
                </a:solidFill>
                <a:latin typeface="Trebuchet MS" pitchFamily="34" charset="0"/>
                <a:ea typeface="Trebuchet MS" pitchFamily="34" charset="0"/>
                <a:cs typeface="Trebuchet MS" pitchFamily="34" charset="0"/>
                <a:sym typeface="Calibri" pitchFamily="34" charset="0"/>
              </a:rPr>
              <a:t>conciencia </a:t>
            </a:r>
            <a:endParaRPr lang="es-AR" sz="1200" dirty="0" smtClean="0">
              <a:solidFill>
                <a:srgbClr val="FFFFFF"/>
              </a:solidFill>
              <a:latin typeface="Trebuchet MS" pitchFamily="34" charset="0"/>
              <a:ea typeface="Trebuchet MS" pitchFamily="34" charset="0"/>
              <a:cs typeface="Trebuchet MS" pitchFamily="34" charset="0"/>
              <a:sym typeface="Calibri" pitchFamily="34" charset="0"/>
            </a:endParaRPr>
          </a:p>
          <a:p>
            <a:pPr marL="0" algn="ctr">
              <a:lnSpc>
                <a:spcPts val="1425"/>
              </a:lnSpc>
              <a:spcBef>
                <a:spcPts val="50"/>
              </a:spcBef>
              <a:spcAft>
                <a:spcPts val="3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Genera compromiso</a:t>
            </a:r>
          </a:p>
          <a:p>
            <a:pPr marL="0" algn="ctr">
              <a:lnSpc>
                <a:spcPts val="1425"/>
              </a:lnSpc>
              <a:spcBef>
                <a:spcPts val="88"/>
              </a:spcBef>
              <a:spcAft>
                <a:spcPts val="3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Conduce </a:t>
            </a:r>
            <a:r>
              <a:rPr lang="es-AR" sz="1200" dirty="0">
                <a:solidFill>
                  <a:srgbClr val="FFFFFF"/>
                </a:solidFill>
                <a:latin typeface="Trebuchet MS" pitchFamily="34" charset="0"/>
                <a:ea typeface="Trebuchet MS" pitchFamily="34" charset="0"/>
                <a:cs typeface="Trebuchet MS" pitchFamily="34" charset="0"/>
                <a:sym typeface="Calibri" pitchFamily="34" charset="0"/>
              </a:rPr>
              <a:t>al sitio web  </a:t>
            </a:r>
            <a:endParaRPr lang="es-AR" sz="1200" dirty="0" smtClean="0">
              <a:solidFill>
                <a:srgbClr val="FFFFFF"/>
              </a:solidFill>
              <a:latin typeface="Trebuchet MS" pitchFamily="34" charset="0"/>
              <a:ea typeface="Trebuchet MS" pitchFamily="34" charset="0"/>
              <a:cs typeface="Trebuchet MS" pitchFamily="34" charset="0"/>
              <a:sym typeface="Calibri" pitchFamily="34" charset="0"/>
            </a:endParaRPr>
          </a:p>
          <a:p>
            <a:pPr marL="0" algn="ctr">
              <a:lnSpc>
                <a:spcPts val="1425"/>
              </a:lnSpc>
              <a:spcBef>
                <a:spcPts val="88"/>
              </a:spcBef>
              <a:spcAft>
                <a:spcPts val="300"/>
              </a:spcAft>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Se </a:t>
            </a:r>
            <a:r>
              <a:rPr lang="es-AR" sz="1200" dirty="0">
                <a:solidFill>
                  <a:srgbClr val="FFFFFF"/>
                </a:solidFill>
                <a:latin typeface="Trebuchet MS" pitchFamily="34" charset="0"/>
                <a:ea typeface="Trebuchet MS" pitchFamily="34" charset="0"/>
                <a:cs typeface="Trebuchet MS" pitchFamily="34" charset="0"/>
                <a:sym typeface="Calibri" pitchFamily="34" charset="0"/>
              </a:rPr>
              <a:t>puede buscar</a:t>
            </a:r>
          </a:p>
        </p:txBody>
      </p:sp>
      <p:sp>
        <p:nvSpPr>
          <p:cNvPr id="43035" name="object 27"/>
          <p:cNvSpPr>
            <a:spLocks noChangeArrowheads="1"/>
          </p:cNvSpPr>
          <p:nvPr/>
        </p:nvSpPr>
        <p:spPr bwMode="auto">
          <a:xfrm>
            <a:off x="496888" y="427038"/>
            <a:ext cx="1058862" cy="1058862"/>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3036" name="object 28"/>
          <p:cNvSpPr>
            <a:spLocks noChangeArrowheads="1"/>
          </p:cNvSpPr>
          <p:nvPr/>
        </p:nvSpPr>
        <p:spPr bwMode="auto">
          <a:xfrm>
            <a:off x="1954213" y="600075"/>
            <a:ext cx="750887" cy="750888"/>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3037" name="object 29"/>
          <p:cNvSpPr>
            <a:spLocks/>
          </p:cNvSpPr>
          <p:nvPr/>
        </p:nvSpPr>
        <p:spPr bwMode="auto">
          <a:xfrm>
            <a:off x="3260725" y="650875"/>
            <a:ext cx="839788" cy="665163"/>
          </a:xfrm>
          <a:custGeom>
            <a:avLst/>
            <a:gdLst>
              <a:gd name="T0" fmla="*/ 729107 w 840104"/>
              <a:gd name="T1" fmla="*/ 0 h 666115"/>
              <a:gd name="T2" fmla="*/ 110871 w 840104"/>
              <a:gd name="T3" fmla="*/ 0 h 666115"/>
              <a:gd name="T4" fmla="*/ 67722 w 840104"/>
              <a:gd name="T5" fmla="*/ 8717 h 666115"/>
              <a:gd name="T6" fmla="*/ 32480 w 840104"/>
              <a:gd name="T7" fmla="*/ 32496 h 666115"/>
              <a:gd name="T8" fmla="*/ 8715 w 840104"/>
              <a:gd name="T9" fmla="*/ 67776 h 666115"/>
              <a:gd name="T10" fmla="*/ 0 w 840104"/>
              <a:gd name="T11" fmla="*/ 110998 h 666115"/>
              <a:gd name="T12" fmla="*/ 0 w 840104"/>
              <a:gd name="T13" fmla="*/ 554863 h 666115"/>
              <a:gd name="T14" fmla="*/ 8715 w 840104"/>
              <a:gd name="T15" fmla="*/ 598031 h 666115"/>
              <a:gd name="T16" fmla="*/ 32480 w 840104"/>
              <a:gd name="T17" fmla="*/ 633317 h 666115"/>
              <a:gd name="T18" fmla="*/ 67722 w 840104"/>
              <a:gd name="T19" fmla="*/ 657125 h 666115"/>
              <a:gd name="T20" fmla="*/ 110871 w 840104"/>
              <a:gd name="T21" fmla="*/ 665861 h 666115"/>
              <a:gd name="T22" fmla="*/ 729107 w 840104"/>
              <a:gd name="T23" fmla="*/ 665861 h 666115"/>
              <a:gd name="T24" fmla="*/ 772328 w 840104"/>
              <a:gd name="T25" fmla="*/ 657125 h 666115"/>
              <a:gd name="T26" fmla="*/ 807608 w 840104"/>
              <a:gd name="T27" fmla="*/ 633317 h 666115"/>
              <a:gd name="T28" fmla="*/ 831387 w 840104"/>
              <a:gd name="T29" fmla="*/ 598031 h 666115"/>
              <a:gd name="T30" fmla="*/ 840105 w 840104"/>
              <a:gd name="T31" fmla="*/ 554863 h 666115"/>
              <a:gd name="T32" fmla="*/ 840105 w 840104"/>
              <a:gd name="T33" fmla="*/ 110998 h 666115"/>
              <a:gd name="T34" fmla="*/ 831387 w 840104"/>
              <a:gd name="T35" fmla="*/ 67776 h 666115"/>
              <a:gd name="T36" fmla="*/ 807608 w 840104"/>
              <a:gd name="T37" fmla="*/ 32496 h 666115"/>
              <a:gd name="T38" fmla="*/ 772328 w 840104"/>
              <a:gd name="T39" fmla="*/ 8717 h 666115"/>
              <a:gd name="T40" fmla="*/ 729107 w 840104"/>
              <a:gd name="T41" fmla="*/ 0 h 666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0104" h="666115">
                <a:moveTo>
                  <a:pt x="729107" y="0"/>
                </a:moveTo>
                <a:lnTo>
                  <a:pt x="110871" y="0"/>
                </a:lnTo>
                <a:lnTo>
                  <a:pt x="67722" y="8717"/>
                </a:lnTo>
                <a:lnTo>
                  <a:pt x="32480" y="32496"/>
                </a:lnTo>
                <a:lnTo>
                  <a:pt x="8715" y="67776"/>
                </a:lnTo>
                <a:lnTo>
                  <a:pt x="0" y="110998"/>
                </a:lnTo>
                <a:lnTo>
                  <a:pt x="0" y="554863"/>
                </a:lnTo>
                <a:lnTo>
                  <a:pt x="8715" y="598031"/>
                </a:lnTo>
                <a:lnTo>
                  <a:pt x="32480" y="633317"/>
                </a:lnTo>
                <a:lnTo>
                  <a:pt x="67722" y="657125"/>
                </a:lnTo>
                <a:lnTo>
                  <a:pt x="110871" y="665861"/>
                </a:lnTo>
                <a:lnTo>
                  <a:pt x="729107" y="665861"/>
                </a:lnTo>
                <a:lnTo>
                  <a:pt x="772328" y="657125"/>
                </a:lnTo>
                <a:lnTo>
                  <a:pt x="807608" y="633317"/>
                </a:lnTo>
                <a:lnTo>
                  <a:pt x="831387" y="598031"/>
                </a:lnTo>
                <a:lnTo>
                  <a:pt x="840105" y="554863"/>
                </a:lnTo>
                <a:lnTo>
                  <a:pt x="840105" y="110998"/>
                </a:lnTo>
                <a:lnTo>
                  <a:pt x="831387" y="67776"/>
                </a:lnTo>
                <a:lnTo>
                  <a:pt x="807608" y="32496"/>
                </a:lnTo>
                <a:lnTo>
                  <a:pt x="772328" y="8717"/>
                </a:lnTo>
                <a:lnTo>
                  <a:pt x="729107" y="0"/>
                </a:lnTo>
                <a:close/>
              </a:path>
            </a:pathLst>
          </a:custGeom>
          <a:solidFill>
            <a:srgbClr val="B175C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3038" name="object 30"/>
          <p:cNvSpPr>
            <a:spLocks noChangeArrowheads="1"/>
          </p:cNvSpPr>
          <p:nvPr/>
        </p:nvSpPr>
        <p:spPr bwMode="auto">
          <a:xfrm>
            <a:off x="3414713" y="727075"/>
            <a:ext cx="555625" cy="555625"/>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3039" name="object 31"/>
          <p:cNvSpPr>
            <a:spLocks noChangeArrowheads="1"/>
          </p:cNvSpPr>
          <p:nvPr/>
        </p:nvSpPr>
        <p:spPr bwMode="auto">
          <a:xfrm>
            <a:off x="4630738" y="598488"/>
            <a:ext cx="885825" cy="806450"/>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32" name="object 32"/>
          <p:cNvSpPr txBox="1"/>
          <p:nvPr/>
        </p:nvSpPr>
        <p:spPr>
          <a:xfrm>
            <a:off x="5908676" y="1382713"/>
            <a:ext cx="1492249" cy="1613262"/>
          </a:xfrm>
          <a:prstGeom prst="rect">
            <a:avLst/>
          </a:prstGeom>
        </p:spPr>
        <p:txBody>
          <a:bodyPr wrap="square" lIns="0" tIns="0" rIns="0" bIns="0">
            <a:spAutoFit/>
          </a:bodyPr>
          <a:lstStyle>
            <a:lvl1pPr marL="63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AR" sz="1400" b="1" u="sng" dirty="0">
                <a:solidFill>
                  <a:srgbClr val="00407B"/>
                </a:solidFill>
                <a:latin typeface="Trebuchet MS" pitchFamily="34" charset="0"/>
                <a:ea typeface="Trebuchet MS" pitchFamily="34" charset="0"/>
                <a:cs typeface="Trebuchet MS" pitchFamily="34" charset="0"/>
                <a:sym typeface="Calibri" pitchFamily="34" charset="0"/>
              </a:rPr>
              <a:t>TV</a:t>
            </a:r>
          </a:p>
          <a:p>
            <a:pPr algn="ctr">
              <a:lnSpc>
                <a:spcPts val="1650"/>
              </a:lnSpc>
              <a:spcBef>
                <a:spcPts val="0"/>
              </a:spcBef>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Programación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familiar</a:t>
            </a:r>
          </a:p>
          <a:p>
            <a:pPr algn="ctr">
              <a:lnSpc>
                <a:spcPts val="1650"/>
              </a:lnSpc>
              <a:spcBef>
                <a:spcPts val="0"/>
              </a:spcBef>
              <a:spcAft>
                <a:spcPts val="12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Multicultural</a:t>
            </a:r>
          </a:p>
          <a:p>
            <a:pPr algn="ctr">
              <a:lnSpc>
                <a:spcPts val="1650"/>
              </a:lnSpc>
              <a:spcBef>
                <a:spcPts val="0"/>
              </a:spcBef>
              <a:spcAft>
                <a:spcPts val="12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De habla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
            </a:r>
            <a:br>
              <a:rPr lang="es-AR" sz="1400" dirty="0" smtClean="0">
                <a:solidFill>
                  <a:srgbClr val="77787A"/>
                </a:solidFill>
                <a:latin typeface="Trebuchet MS" pitchFamily="34" charset="0"/>
                <a:ea typeface="Trebuchet MS" pitchFamily="34" charset="0"/>
                <a:cs typeface="Trebuchet MS" pitchFamily="34" charset="0"/>
                <a:sym typeface="Calibri" pitchFamily="34" charset="0"/>
              </a:rPr>
            </a:b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hispana</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3043" name="object 35"/>
          <p:cNvSpPr>
            <a:spLocks/>
          </p:cNvSpPr>
          <p:nvPr/>
        </p:nvSpPr>
        <p:spPr bwMode="auto">
          <a:xfrm>
            <a:off x="5911850" y="3116263"/>
            <a:ext cx="1489075" cy="1624012"/>
          </a:xfrm>
          <a:custGeom>
            <a:avLst/>
            <a:gdLst>
              <a:gd name="T0" fmla="*/ 1240282 w 1488440"/>
              <a:gd name="T1" fmla="*/ 0 h 1623060"/>
              <a:gd name="T2" fmla="*/ 248030 w 1488440"/>
              <a:gd name="T3" fmla="*/ 0 h 1623060"/>
              <a:gd name="T4" fmla="*/ 198029 w 1488440"/>
              <a:gd name="T5" fmla="*/ 5037 h 1623060"/>
              <a:gd name="T6" fmla="*/ 151465 w 1488440"/>
              <a:gd name="T7" fmla="*/ 19484 h 1623060"/>
              <a:gd name="T8" fmla="*/ 109332 w 1488440"/>
              <a:gd name="T9" fmla="*/ 42346 h 1623060"/>
              <a:gd name="T10" fmla="*/ 72628 w 1488440"/>
              <a:gd name="T11" fmla="*/ 72628 h 1623060"/>
              <a:gd name="T12" fmla="*/ 42346 w 1488440"/>
              <a:gd name="T13" fmla="*/ 109332 h 1623060"/>
              <a:gd name="T14" fmla="*/ 19484 w 1488440"/>
              <a:gd name="T15" fmla="*/ 151465 h 1623060"/>
              <a:gd name="T16" fmla="*/ 5037 w 1488440"/>
              <a:gd name="T17" fmla="*/ 198029 h 1623060"/>
              <a:gd name="T18" fmla="*/ 0 w 1488440"/>
              <a:gd name="T19" fmla="*/ 248031 h 1623060"/>
              <a:gd name="T20" fmla="*/ 0 w 1488440"/>
              <a:gd name="T21" fmla="*/ 1374813 h 1623060"/>
              <a:gd name="T22" fmla="*/ 5037 w 1488440"/>
              <a:gd name="T23" fmla="*/ 1424804 h 1623060"/>
              <a:gd name="T24" fmla="*/ 19484 w 1488440"/>
              <a:gd name="T25" fmla="*/ 1471366 h 1623060"/>
              <a:gd name="T26" fmla="*/ 42346 w 1488440"/>
              <a:gd name="T27" fmla="*/ 1513502 h 1623060"/>
              <a:gd name="T28" fmla="*/ 72628 w 1488440"/>
              <a:gd name="T29" fmla="*/ 1550214 h 1623060"/>
              <a:gd name="T30" fmla="*/ 109332 w 1488440"/>
              <a:gd name="T31" fmla="*/ 1580504 h 1623060"/>
              <a:gd name="T32" fmla="*/ 151465 w 1488440"/>
              <a:gd name="T33" fmla="*/ 1603375 h 1623060"/>
              <a:gd name="T34" fmla="*/ 198029 w 1488440"/>
              <a:gd name="T35" fmla="*/ 1617829 h 1623060"/>
              <a:gd name="T36" fmla="*/ 248030 w 1488440"/>
              <a:gd name="T37" fmla="*/ 1622869 h 1623060"/>
              <a:gd name="T38" fmla="*/ 1240282 w 1488440"/>
              <a:gd name="T39" fmla="*/ 1622869 h 1623060"/>
              <a:gd name="T40" fmla="*/ 1290283 w 1488440"/>
              <a:gd name="T41" fmla="*/ 1617829 h 1623060"/>
              <a:gd name="T42" fmla="*/ 1336847 w 1488440"/>
              <a:gd name="T43" fmla="*/ 1603375 h 1623060"/>
              <a:gd name="T44" fmla="*/ 1378980 w 1488440"/>
              <a:gd name="T45" fmla="*/ 1580504 h 1623060"/>
              <a:gd name="T46" fmla="*/ 1415684 w 1488440"/>
              <a:gd name="T47" fmla="*/ 1550214 h 1623060"/>
              <a:gd name="T48" fmla="*/ 1445966 w 1488440"/>
              <a:gd name="T49" fmla="*/ 1513502 h 1623060"/>
              <a:gd name="T50" fmla="*/ 1468828 w 1488440"/>
              <a:gd name="T51" fmla="*/ 1471366 h 1623060"/>
              <a:gd name="T52" fmla="*/ 1483275 w 1488440"/>
              <a:gd name="T53" fmla="*/ 1424804 h 1623060"/>
              <a:gd name="T54" fmla="*/ 1488313 w 1488440"/>
              <a:gd name="T55" fmla="*/ 1374813 h 1623060"/>
              <a:gd name="T56" fmla="*/ 1488313 w 1488440"/>
              <a:gd name="T57" fmla="*/ 248031 h 1623060"/>
              <a:gd name="T58" fmla="*/ 1483275 w 1488440"/>
              <a:gd name="T59" fmla="*/ 198029 h 1623060"/>
              <a:gd name="T60" fmla="*/ 1468828 w 1488440"/>
              <a:gd name="T61" fmla="*/ 151465 h 1623060"/>
              <a:gd name="T62" fmla="*/ 1445966 w 1488440"/>
              <a:gd name="T63" fmla="*/ 109332 h 1623060"/>
              <a:gd name="T64" fmla="*/ 1415684 w 1488440"/>
              <a:gd name="T65" fmla="*/ 72628 h 1623060"/>
              <a:gd name="T66" fmla="*/ 1378980 w 1488440"/>
              <a:gd name="T67" fmla="*/ 42346 h 1623060"/>
              <a:gd name="T68" fmla="*/ 1336847 w 1488440"/>
              <a:gd name="T69" fmla="*/ 19484 h 1623060"/>
              <a:gd name="T70" fmla="*/ 1290283 w 1488440"/>
              <a:gd name="T71" fmla="*/ 5037 h 1623060"/>
              <a:gd name="T72" fmla="*/ 1240282 w 1488440"/>
              <a:gd name="T73"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8440" h="1623060">
                <a:moveTo>
                  <a:pt x="1240282" y="0"/>
                </a:moveTo>
                <a:lnTo>
                  <a:pt x="248030" y="0"/>
                </a:lnTo>
                <a:lnTo>
                  <a:pt x="198029" y="5037"/>
                </a:lnTo>
                <a:lnTo>
                  <a:pt x="151465" y="19484"/>
                </a:lnTo>
                <a:lnTo>
                  <a:pt x="109332" y="42346"/>
                </a:lnTo>
                <a:lnTo>
                  <a:pt x="72628" y="72628"/>
                </a:lnTo>
                <a:lnTo>
                  <a:pt x="42346" y="109332"/>
                </a:lnTo>
                <a:lnTo>
                  <a:pt x="19484" y="151465"/>
                </a:lnTo>
                <a:lnTo>
                  <a:pt x="5037" y="198029"/>
                </a:lnTo>
                <a:lnTo>
                  <a:pt x="0" y="248031"/>
                </a:lnTo>
                <a:lnTo>
                  <a:pt x="0" y="1374813"/>
                </a:lnTo>
                <a:lnTo>
                  <a:pt x="5037" y="1424804"/>
                </a:lnTo>
                <a:lnTo>
                  <a:pt x="19484" y="1471366"/>
                </a:lnTo>
                <a:lnTo>
                  <a:pt x="42346" y="1513502"/>
                </a:lnTo>
                <a:lnTo>
                  <a:pt x="72628" y="1550214"/>
                </a:lnTo>
                <a:lnTo>
                  <a:pt x="109332" y="1580504"/>
                </a:lnTo>
                <a:lnTo>
                  <a:pt x="151465" y="1603375"/>
                </a:lnTo>
                <a:lnTo>
                  <a:pt x="198029" y="1617829"/>
                </a:lnTo>
                <a:lnTo>
                  <a:pt x="248030" y="1622869"/>
                </a:lnTo>
                <a:lnTo>
                  <a:pt x="1240282" y="1622869"/>
                </a:lnTo>
                <a:lnTo>
                  <a:pt x="1290283" y="1617829"/>
                </a:lnTo>
                <a:lnTo>
                  <a:pt x="1336847" y="1603375"/>
                </a:lnTo>
                <a:lnTo>
                  <a:pt x="1378980" y="1580504"/>
                </a:lnTo>
                <a:lnTo>
                  <a:pt x="1415684" y="1550214"/>
                </a:lnTo>
                <a:lnTo>
                  <a:pt x="1445966" y="1513502"/>
                </a:lnTo>
                <a:lnTo>
                  <a:pt x="1468828" y="1471366"/>
                </a:lnTo>
                <a:lnTo>
                  <a:pt x="1483275" y="1424804"/>
                </a:lnTo>
                <a:lnTo>
                  <a:pt x="1488313" y="1374813"/>
                </a:lnTo>
                <a:lnTo>
                  <a:pt x="1488313" y="248031"/>
                </a:lnTo>
                <a:lnTo>
                  <a:pt x="1483275" y="198029"/>
                </a:lnTo>
                <a:lnTo>
                  <a:pt x="1468828" y="151465"/>
                </a:lnTo>
                <a:lnTo>
                  <a:pt x="1445966" y="109332"/>
                </a:lnTo>
                <a:lnTo>
                  <a:pt x="1415684" y="72628"/>
                </a:lnTo>
                <a:lnTo>
                  <a:pt x="1378980" y="42346"/>
                </a:lnTo>
                <a:lnTo>
                  <a:pt x="1336847" y="19484"/>
                </a:lnTo>
                <a:lnTo>
                  <a:pt x="1290283" y="5037"/>
                </a:lnTo>
                <a:lnTo>
                  <a:pt x="1240282"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36" name="object 36"/>
          <p:cNvSpPr txBox="1"/>
          <p:nvPr/>
        </p:nvSpPr>
        <p:spPr>
          <a:xfrm>
            <a:off x="6073775" y="3425924"/>
            <a:ext cx="1224574" cy="97462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Genera conciencia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
            </a:r>
            <a:br>
              <a:rPr lang="es-AR"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y educación</a:t>
            </a:r>
          </a:p>
          <a:p>
            <a:pPr marL="0" algn="ctr">
              <a:lnSpc>
                <a:spcPts val="1425"/>
              </a:lnSpc>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Conduce al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
            </a:r>
            <a:br>
              <a:rPr lang="es-AR"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sitio web</a:t>
            </a:r>
            <a:endParaRPr lang="es-AR"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8" name="object 38"/>
          <p:cNvSpPr txBox="1"/>
          <p:nvPr/>
        </p:nvSpPr>
        <p:spPr>
          <a:xfrm>
            <a:off x="7400925" y="1354138"/>
            <a:ext cx="1400176" cy="1523494"/>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AR" sz="1400" b="1" u="sng" dirty="0">
                <a:solidFill>
                  <a:srgbClr val="00407B"/>
                </a:solidFill>
                <a:latin typeface="Trebuchet MS" pitchFamily="34" charset="0"/>
                <a:ea typeface="Trebuchet MS" pitchFamily="34" charset="0"/>
                <a:cs typeface="Trebuchet MS" pitchFamily="34" charset="0"/>
                <a:sym typeface="Calibri" pitchFamily="34" charset="0"/>
              </a:rPr>
              <a:t>Radio</a:t>
            </a:r>
          </a:p>
          <a:p>
            <a:pPr algn="ctr">
              <a:spcBef>
                <a:spcPts val="0"/>
              </a:spcBef>
              <a:spcAft>
                <a:spcPts val="600"/>
              </a:spcAft>
              <a:buSzPct val="100000"/>
            </a:pPr>
            <a:r>
              <a:rPr lang="es-AR" sz="1400" dirty="0">
                <a:solidFill>
                  <a:srgbClr val="77787A"/>
                </a:solidFill>
                <a:latin typeface="Trebuchet MS" pitchFamily="34" charset="0"/>
                <a:ea typeface="Trebuchet MS" pitchFamily="34" charset="0"/>
                <a:cs typeface="Trebuchet MS" pitchFamily="34" charset="0"/>
                <a:sym typeface="Calibri" pitchFamily="34" charset="0"/>
              </a:rPr>
              <a:t>En </a:t>
            </a: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español/</a:t>
            </a:r>
            <a:br>
              <a:rPr lang="es-AR" sz="1400" dirty="0" smtClean="0">
                <a:solidFill>
                  <a:srgbClr val="77787A"/>
                </a:solidFill>
                <a:latin typeface="Trebuchet MS" pitchFamily="34" charset="0"/>
                <a:ea typeface="Trebuchet MS" pitchFamily="34" charset="0"/>
                <a:cs typeface="Trebuchet MS" pitchFamily="34" charset="0"/>
                <a:sym typeface="Calibri" pitchFamily="34" charset="0"/>
              </a:rPr>
            </a:b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hispánica</a:t>
            </a:r>
          </a:p>
          <a:p>
            <a:pPr algn="ctr">
              <a:spcBef>
                <a:spcPts val="0"/>
              </a:spcBef>
              <a:spcAft>
                <a:spcPts val="6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Religiosa</a:t>
            </a:r>
          </a:p>
          <a:p>
            <a:pPr algn="ctr">
              <a:spcBef>
                <a:spcPts val="0"/>
              </a:spcBef>
              <a:spcAft>
                <a:spcPts val="6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Urbana</a:t>
            </a:r>
          </a:p>
          <a:p>
            <a:pPr algn="ctr">
              <a:spcBef>
                <a:spcPts val="0"/>
              </a:spcBef>
              <a:spcAft>
                <a:spcPts val="600"/>
              </a:spcAft>
              <a:buSzPct val="100000"/>
            </a:pPr>
            <a:r>
              <a:rPr lang="es-AR" sz="1400" dirty="0" smtClean="0">
                <a:solidFill>
                  <a:srgbClr val="77787A"/>
                </a:solidFill>
                <a:latin typeface="Trebuchet MS" pitchFamily="34" charset="0"/>
                <a:ea typeface="Trebuchet MS" pitchFamily="34" charset="0"/>
                <a:cs typeface="Trebuchet MS" pitchFamily="34" charset="0"/>
                <a:sym typeface="Calibri" pitchFamily="34" charset="0"/>
              </a:rPr>
              <a:t>Contemporánea</a:t>
            </a:r>
            <a:endParaRPr lang="es-AR" sz="14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3050" name="object 42"/>
          <p:cNvSpPr>
            <a:spLocks/>
          </p:cNvSpPr>
          <p:nvPr/>
        </p:nvSpPr>
        <p:spPr bwMode="auto">
          <a:xfrm>
            <a:off x="7439025" y="3106738"/>
            <a:ext cx="1400175" cy="1624012"/>
          </a:xfrm>
          <a:custGeom>
            <a:avLst/>
            <a:gdLst>
              <a:gd name="T0" fmla="*/ 1166749 w 1400175"/>
              <a:gd name="T1" fmla="*/ 0 h 1623060"/>
              <a:gd name="T2" fmla="*/ 233425 w 1400175"/>
              <a:gd name="T3" fmla="*/ 0 h 1623060"/>
              <a:gd name="T4" fmla="*/ 186386 w 1400175"/>
              <a:gd name="T5" fmla="*/ 4737 h 1623060"/>
              <a:gd name="T6" fmla="*/ 142571 w 1400175"/>
              <a:gd name="T7" fmla="*/ 18325 h 1623060"/>
              <a:gd name="T8" fmla="*/ 102920 w 1400175"/>
              <a:gd name="T9" fmla="*/ 39828 h 1623060"/>
              <a:gd name="T10" fmla="*/ 68373 w 1400175"/>
              <a:gd name="T11" fmla="*/ 68310 h 1623060"/>
              <a:gd name="T12" fmla="*/ 39868 w 1400175"/>
              <a:gd name="T13" fmla="*/ 102834 h 1623060"/>
              <a:gd name="T14" fmla="*/ 18345 w 1400175"/>
              <a:gd name="T15" fmla="*/ 142464 h 1623060"/>
              <a:gd name="T16" fmla="*/ 4742 w 1400175"/>
              <a:gd name="T17" fmla="*/ 186264 h 1623060"/>
              <a:gd name="T18" fmla="*/ 0 w 1400175"/>
              <a:gd name="T19" fmla="*/ 233299 h 1623060"/>
              <a:gd name="T20" fmla="*/ 0 w 1400175"/>
              <a:gd name="T21" fmla="*/ 1389507 h 1623060"/>
              <a:gd name="T22" fmla="*/ 4742 w 1400175"/>
              <a:gd name="T23" fmla="*/ 1436536 h 1623060"/>
              <a:gd name="T24" fmla="*/ 18345 w 1400175"/>
              <a:gd name="T25" fmla="*/ 1480340 h 1623060"/>
              <a:gd name="T26" fmla="*/ 39868 w 1400175"/>
              <a:gd name="T27" fmla="*/ 1519980 h 1623060"/>
              <a:gd name="T28" fmla="*/ 68373 w 1400175"/>
              <a:gd name="T29" fmla="*/ 1554518 h 1623060"/>
              <a:gd name="T30" fmla="*/ 102920 w 1400175"/>
              <a:gd name="T31" fmla="*/ 1583014 h 1623060"/>
              <a:gd name="T32" fmla="*/ 142571 w 1400175"/>
              <a:gd name="T33" fmla="*/ 1604530 h 1623060"/>
              <a:gd name="T34" fmla="*/ 186386 w 1400175"/>
              <a:gd name="T35" fmla="*/ 1618128 h 1623060"/>
              <a:gd name="T36" fmla="*/ 233425 w 1400175"/>
              <a:gd name="T37" fmla="*/ 1622869 h 1623060"/>
              <a:gd name="T38" fmla="*/ 1166749 w 1400175"/>
              <a:gd name="T39" fmla="*/ 1622869 h 1623060"/>
              <a:gd name="T40" fmla="*/ 1213788 w 1400175"/>
              <a:gd name="T41" fmla="*/ 1618128 h 1623060"/>
              <a:gd name="T42" fmla="*/ 1257603 w 1400175"/>
              <a:gd name="T43" fmla="*/ 1604530 h 1623060"/>
              <a:gd name="T44" fmla="*/ 1297254 w 1400175"/>
              <a:gd name="T45" fmla="*/ 1583014 h 1623060"/>
              <a:gd name="T46" fmla="*/ 1331801 w 1400175"/>
              <a:gd name="T47" fmla="*/ 1554518 h 1623060"/>
              <a:gd name="T48" fmla="*/ 1360306 w 1400175"/>
              <a:gd name="T49" fmla="*/ 1519980 h 1623060"/>
              <a:gd name="T50" fmla="*/ 1381829 w 1400175"/>
              <a:gd name="T51" fmla="*/ 1480340 h 1623060"/>
              <a:gd name="T52" fmla="*/ 1395432 w 1400175"/>
              <a:gd name="T53" fmla="*/ 1436536 h 1623060"/>
              <a:gd name="T54" fmla="*/ 1400175 w 1400175"/>
              <a:gd name="T55" fmla="*/ 1389507 h 1623060"/>
              <a:gd name="T56" fmla="*/ 1400175 w 1400175"/>
              <a:gd name="T57" fmla="*/ 233299 h 1623060"/>
              <a:gd name="T58" fmla="*/ 1395432 w 1400175"/>
              <a:gd name="T59" fmla="*/ 186264 h 1623060"/>
              <a:gd name="T60" fmla="*/ 1381829 w 1400175"/>
              <a:gd name="T61" fmla="*/ 142464 h 1623060"/>
              <a:gd name="T62" fmla="*/ 1360306 w 1400175"/>
              <a:gd name="T63" fmla="*/ 102834 h 1623060"/>
              <a:gd name="T64" fmla="*/ 1331801 w 1400175"/>
              <a:gd name="T65" fmla="*/ 68310 h 1623060"/>
              <a:gd name="T66" fmla="*/ 1297254 w 1400175"/>
              <a:gd name="T67" fmla="*/ 39828 h 1623060"/>
              <a:gd name="T68" fmla="*/ 1257603 w 1400175"/>
              <a:gd name="T69" fmla="*/ 18325 h 1623060"/>
              <a:gd name="T70" fmla="*/ 1213788 w 1400175"/>
              <a:gd name="T71" fmla="*/ 4737 h 1623060"/>
              <a:gd name="T72" fmla="*/ 1166749 w 1400175"/>
              <a:gd name="T73" fmla="*/ 0 h 162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0175" h="1623060">
                <a:moveTo>
                  <a:pt x="1166749" y="0"/>
                </a:moveTo>
                <a:lnTo>
                  <a:pt x="233425" y="0"/>
                </a:lnTo>
                <a:lnTo>
                  <a:pt x="186386" y="4737"/>
                </a:lnTo>
                <a:lnTo>
                  <a:pt x="142571" y="18325"/>
                </a:lnTo>
                <a:lnTo>
                  <a:pt x="102920" y="39828"/>
                </a:lnTo>
                <a:lnTo>
                  <a:pt x="68373" y="68310"/>
                </a:lnTo>
                <a:lnTo>
                  <a:pt x="39868" y="102834"/>
                </a:lnTo>
                <a:lnTo>
                  <a:pt x="18345" y="142464"/>
                </a:lnTo>
                <a:lnTo>
                  <a:pt x="4742" y="186264"/>
                </a:lnTo>
                <a:lnTo>
                  <a:pt x="0" y="233299"/>
                </a:lnTo>
                <a:lnTo>
                  <a:pt x="0" y="1389507"/>
                </a:lnTo>
                <a:lnTo>
                  <a:pt x="4742" y="1436536"/>
                </a:lnTo>
                <a:lnTo>
                  <a:pt x="18345" y="1480340"/>
                </a:lnTo>
                <a:lnTo>
                  <a:pt x="39868" y="1519980"/>
                </a:lnTo>
                <a:lnTo>
                  <a:pt x="68373" y="1554518"/>
                </a:lnTo>
                <a:lnTo>
                  <a:pt x="102920" y="1583014"/>
                </a:lnTo>
                <a:lnTo>
                  <a:pt x="142571" y="1604530"/>
                </a:lnTo>
                <a:lnTo>
                  <a:pt x="186386" y="1618128"/>
                </a:lnTo>
                <a:lnTo>
                  <a:pt x="233425" y="1622869"/>
                </a:lnTo>
                <a:lnTo>
                  <a:pt x="1166749" y="1622869"/>
                </a:lnTo>
                <a:lnTo>
                  <a:pt x="1213788" y="1618128"/>
                </a:lnTo>
                <a:lnTo>
                  <a:pt x="1257603" y="1604530"/>
                </a:lnTo>
                <a:lnTo>
                  <a:pt x="1297254" y="1583014"/>
                </a:lnTo>
                <a:lnTo>
                  <a:pt x="1331801" y="1554518"/>
                </a:lnTo>
                <a:lnTo>
                  <a:pt x="1360306" y="1519980"/>
                </a:lnTo>
                <a:lnTo>
                  <a:pt x="1381829" y="1480340"/>
                </a:lnTo>
                <a:lnTo>
                  <a:pt x="1395432" y="1436536"/>
                </a:lnTo>
                <a:lnTo>
                  <a:pt x="1400175" y="1389507"/>
                </a:lnTo>
                <a:lnTo>
                  <a:pt x="1400175" y="233299"/>
                </a:lnTo>
                <a:lnTo>
                  <a:pt x="1395432" y="186264"/>
                </a:lnTo>
                <a:lnTo>
                  <a:pt x="1381829" y="142464"/>
                </a:lnTo>
                <a:lnTo>
                  <a:pt x="1360306" y="102834"/>
                </a:lnTo>
                <a:lnTo>
                  <a:pt x="1331801" y="68310"/>
                </a:lnTo>
                <a:lnTo>
                  <a:pt x="1297254" y="39828"/>
                </a:lnTo>
                <a:lnTo>
                  <a:pt x="1257603" y="18325"/>
                </a:lnTo>
                <a:lnTo>
                  <a:pt x="1213788" y="4737"/>
                </a:lnTo>
                <a:lnTo>
                  <a:pt x="1166749"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3" name="object 43"/>
          <p:cNvSpPr txBox="1"/>
          <p:nvPr/>
        </p:nvSpPr>
        <p:spPr>
          <a:xfrm>
            <a:off x="7505393" y="3529261"/>
            <a:ext cx="1254431" cy="795089"/>
          </a:xfrm>
          <a:prstGeom prst="rect">
            <a:avLst/>
          </a:prstGeom>
        </p:spPr>
        <p:txBody>
          <a:bodyPr wrap="square" lIns="0" tIns="0" rIns="0" bIns="0">
            <a:spAutoFit/>
          </a:bodyPr>
          <a:lstStyle>
            <a:lvl1pPr marL="11113"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spcAft>
                <a:spcPts val="600"/>
              </a:spcAft>
              <a:buSzPct val="100000"/>
            </a:pPr>
            <a:r>
              <a:rPr lang="es-AR" sz="1200" dirty="0">
                <a:solidFill>
                  <a:srgbClr val="FFFFFF"/>
                </a:solidFill>
                <a:latin typeface="Trebuchet MS" pitchFamily="34" charset="0"/>
                <a:ea typeface="Trebuchet MS" pitchFamily="34" charset="0"/>
                <a:cs typeface="Trebuchet MS" pitchFamily="34" charset="0"/>
                <a:sym typeface="Calibri" pitchFamily="34" charset="0"/>
              </a:rPr>
              <a:t>Genera conciencia </a:t>
            </a: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
            </a:r>
            <a:br>
              <a:rPr lang="es-AR"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y educación</a:t>
            </a:r>
          </a:p>
          <a:p>
            <a:pPr algn="ctr">
              <a:lnSpc>
                <a:spcPts val="1425"/>
              </a:lnSpc>
              <a:buSzPct val="100000"/>
            </a:pPr>
            <a:r>
              <a:rPr lang="es-AR" sz="1200" dirty="0" smtClean="0">
                <a:solidFill>
                  <a:srgbClr val="FFFFFF"/>
                </a:solidFill>
                <a:latin typeface="Trebuchet MS" pitchFamily="34" charset="0"/>
                <a:ea typeface="Trebuchet MS" pitchFamily="34" charset="0"/>
                <a:cs typeface="Trebuchet MS" pitchFamily="34" charset="0"/>
                <a:sym typeface="Calibri" pitchFamily="34" charset="0"/>
              </a:rPr>
              <a:t>Localizada</a:t>
            </a:r>
            <a:endParaRPr lang="es-AR"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3053" name="object 45"/>
          <p:cNvSpPr>
            <a:spLocks noChangeArrowheads="1"/>
          </p:cNvSpPr>
          <p:nvPr/>
        </p:nvSpPr>
        <p:spPr bwMode="auto">
          <a:xfrm>
            <a:off x="6203950" y="504825"/>
            <a:ext cx="906463" cy="904875"/>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3054" name="object 46"/>
          <p:cNvSpPr>
            <a:spLocks noChangeArrowheads="1"/>
          </p:cNvSpPr>
          <p:nvPr/>
        </p:nvSpPr>
        <p:spPr bwMode="auto">
          <a:xfrm>
            <a:off x="7797800" y="825500"/>
            <a:ext cx="584200" cy="584200"/>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47" name="object 47"/>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8DDB0992-7A8D-46B1-B588-5234B2E7BFB9}"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39</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717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717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7173" name="object 5"/>
          <p:cNvSpPr>
            <a:spLocks noChangeArrowheads="1"/>
          </p:cNvSpPr>
          <p:nvPr/>
        </p:nvSpPr>
        <p:spPr bwMode="auto">
          <a:xfrm>
            <a:off x="8642350" y="4808538"/>
            <a:ext cx="293688" cy="2921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174" name="object 6"/>
          <p:cNvSpPr>
            <a:spLocks/>
          </p:cNvSpPr>
          <p:nvPr/>
        </p:nvSpPr>
        <p:spPr bwMode="auto">
          <a:xfrm>
            <a:off x="3163888" y="3346450"/>
            <a:ext cx="0" cy="1258888"/>
          </a:xfrm>
          <a:custGeom>
            <a:avLst/>
            <a:gdLst>
              <a:gd name="T0" fmla="*/ 0 h 1259204"/>
              <a:gd name="T1" fmla="*/ 1258976 h 1259204"/>
            </a:gdLst>
            <a:ahLst/>
            <a:cxnLst>
              <a:cxn ang="0">
                <a:pos x="0" y="T0"/>
              </a:cxn>
              <a:cxn ang="0">
                <a:pos x="0" y="T1"/>
              </a:cxn>
            </a:cxnLst>
            <a:rect l="0" t="0" r="r" b="b"/>
            <a:pathLst>
              <a:path h="1259204">
                <a:moveTo>
                  <a:pt x="0" y="0"/>
                </a:moveTo>
                <a:lnTo>
                  <a:pt x="0" y="1258976"/>
                </a:lnTo>
              </a:path>
            </a:pathLst>
          </a:custGeom>
          <a:noFill/>
          <a:ln w="12700">
            <a:solidFill>
              <a:srgbClr val="898B8E"/>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7175" name="object 7"/>
          <p:cNvSpPr>
            <a:spLocks/>
          </p:cNvSpPr>
          <p:nvPr/>
        </p:nvSpPr>
        <p:spPr bwMode="auto">
          <a:xfrm>
            <a:off x="0" y="3190875"/>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202">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7176" name="object 8"/>
          <p:cNvSpPr>
            <a:spLocks/>
          </p:cNvSpPr>
          <p:nvPr/>
        </p:nvSpPr>
        <p:spPr bwMode="auto">
          <a:xfrm>
            <a:off x="6035675" y="3346450"/>
            <a:ext cx="0" cy="1258888"/>
          </a:xfrm>
          <a:custGeom>
            <a:avLst/>
            <a:gdLst>
              <a:gd name="T0" fmla="*/ 0 h 1259204"/>
              <a:gd name="T1" fmla="*/ 1258976 h 1259204"/>
            </a:gdLst>
            <a:ahLst/>
            <a:cxnLst>
              <a:cxn ang="0">
                <a:pos x="0" y="T0"/>
              </a:cxn>
              <a:cxn ang="0">
                <a:pos x="0" y="T1"/>
              </a:cxn>
            </a:cxnLst>
            <a:rect l="0" t="0" r="r" b="b"/>
            <a:pathLst>
              <a:path h="1259204">
                <a:moveTo>
                  <a:pt x="0" y="0"/>
                </a:moveTo>
                <a:lnTo>
                  <a:pt x="0" y="1258976"/>
                </a:lnTo>
              </a:path>
            </a:pathLst>
          </a:custGeom>
          <a:noFill/>
          <a:ln w="12700">
            <a:solidFill>
              <a:srgbClr val="898B8E"/>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9" name="object 9"/>
          <p:cNvSpPr txBox="1">
            <a:spLocks noGrp="1"/>
          </p:cNvSpPr>
          <p:nvPr>
            <p:ph type="title"/>
          </p:nvPr>
        </p:nvSpPr>
        <p:spPr/>
        <p:txBody>
          <a:bodyPr/>
          <a:lstStyle/>
          <a:p>
            <a:pPr marL="12700" algn="l"/>
            <a:r>
              <a:rPr lang="es-US" sz="2400" dirty="0" smtClean="0">
                <a:latin typeface="Trebuchet MS" pitchFamily="34" charset="0"/>
                <a:ea typeface="Trebuchet MS" pitchFamily="34" charset="0"/>
                <a:cs typeface="Trebuchet MS" pitchFamily="34" charset="0"/>
                <a:sym typeface="Calibri" pitchFamily="34" charset="0"/>
              </a:rPr>
              <a:t>Alcance del problema</a:t>
            </a:r>
          </a:p>
        </p:txBody>
      </p:sp>
      <p:sp>
        <p:nvSpPr>
          <p:cNvPr id="10" name="object 10"/>
          <p:cNvSpPr txBox="1"/>
          <p:nvPr/>
        </p:nvSpPr>
        <p:spPr>
          <a:xfrm>
            <a:off x="284163" y="3194050"/>
            <a:ext cx="2857500" cy="123110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5088"/>
              </a:lnSpc>
              <a:buSzPct val="100000"/>
            </a:pPr>
            <a:r>
              <a:rPr lang="es-US" sz="3400" b="1" dirty="0" smtClean="0">
                <a:solidFill>
                  <a:srgbClr val="46AE4A"/>
                </a:solidFill>
                <a:latin typeface="Trebuchet MS" pitchFamily="34" charset="0"/>
                <a:ea typeface="Trebuchet MS" pitchFamily="34" charset="0"/>
                <a:cs typeface="Trebuchet MS" pitchFamily="34" charset="0"/>
                <a:sym typeface="Calibri" pitchFamily="34" charset="0"/>
              </a:rPr>
              <a:t>1 de cada 5</a:t>
            </a:r>
          </a:p>
          <a:p>
            <a:pPr>
              <a:lnSpc>
                <a:spcPts val="1488"/>
              </a:lnSpc>
              <a:buSzPct val="100000"/>
            </a:pPr>
            <a:r>
              <a:rPr lang="es-US" sz="1300" b="1" dirty="0" smtClean="0">
                <a:solidFill>
                  <a:srgbClr val="46AE4A"/>
                </a:solidFill>
                <a:latin typeface="Trebuchet MS" pitchFamily="34" charset="0"/>
                <a:ea typeface="Trebuchet MS" pitchFamily="34" charset="0"/>
                <a:cs typeface="Trebuchet MS" pitchFamily="34" charset="0"/>
                <a:sym typeface="Calibri" pitchFamily="34" charset="0"/>
              </a:rPr>
              <a:t>alumnos de entre jardín de infantes y el sexto grado se ausentaron sin permiso (año escolar 2012-2013).</a:t>
            </a:r>
            <a:endParaRPr lang="es-US" sz="1300" b="1" dirty="0">
              <a:solidFill>
                <a:srgbClr val="46AE4A"/>
              </a:solidFill>
              <a:latin typeface="Trebuchet MS" pitchFamily="34" charset="0"/>
              <a:ea typeface="Trebuchet MS" pitchFamily="34" charset="0"/>
              <a:cs typeface="Trebuchet MS" pitchFamily="34" charset="0"/>
              <a:sym typeface="Calibri" pitchFamily="34" charset="0"/>
            </a:endParaRPr>
          </a:p>
        </p:txBody>
      </p:sp>
      <p:sp>
        <p:nvSpPr>
          <p:cNvPr id="11" name="object 11"/>
          <p:cNvSpPr txBox="1"/>
          <p:nvPr/>
        </p:nvSpPr>
        <p:spPr>
          <a:xfrm>
            <a:off x="3352800" y="3257550"/>
            <a:ext cx="2660650" cy="1336263"/>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3400" b="1" dirty="0" smtClean="0">
                <a:solidFill>
                  <a:srgbClr val="46AE4A"/>
                </a:solidFill>
                <a:latin typeface="Trebuchet MS" pitchFamily="34" charset="0"/>
                <a:ea typeface="Trebuchet MS" pitchFamily="34" charset="0"/>
                <a:cs typeface="Trebuchet MS" pitchFamily="34" charset="0"/>
                <a:sym typeface="Calibri" pitchFamily="34" charset="0"/>
              </a:rPr>
              <a:t>El 90 %</a:t>
            </a:r>
          </a:p>
          <a:p>
            <a:pPr>
              <a:spcBef>
                <a:spcPts val="125"/>
              </a:spcBef>
              <a:buSzPct val="100000"/>
            </a:pPr>
            <a:r>
              <a:rPr lang="es-US" sz="1300" b="1" dirty="0" smtClean="0">
                <a:solidFill>
                  <a:srgbClr val="46AE4A"/>
                </a:solidFill>
                <a:latin typeface="Trebuchet MS" pitchFamily="34" charset="0"/>
                <a:ea typeface="Trebuchet MS" pitchFamily="34" charset="0"/>
                <a:cs typeface="Trebuchet MS" pitchFamily="34" charset="0"/>
                <a:sym typeface="Calibri" pitchFamily="34" charset="0"/>
              </a:rPr>
              <a:t>de</a:t>
            </a:r>
            <a:r>
              <a:rPr lang="es-US" sz="1300" dirty="0" smtClean="0">
                <a:solidFill>
                  <a:srgbClr val="46AE4A"/>
                </a:solidFill>
                <a:latin typeface="Trebuchet MS" pitchFamily="34" charset="0"/>
                <a:ea typeface="Trebuchet MS" pitchFamily="34" charset="0"/>
                <a:cs typeface="Trebuchet MS" pitchFamily="34" charset="0"/>
                <a:sym typeface="Calibri" pitchFamily="34" charset="0"/>
              </a:rPr>
              <a:t> </a:t>
            </a:r>
            <a:r>
              <a:rPr lang="es-US" sz="1300" b="1" dirty="0" smtClean="0">
                <a:solidFill>
                  <a:srgbClr val="46AE4A"/>
                </a:solidFill>
                <a:latin typeface="Trebuchet MS" pitchFamily="34" charset="0"/>
                <a:ea typeface="Trebuchet MS" pitchFamily="34" charset="0"/>
                <a:cs typeface="Trebuchet MS" pitchFamily="34" charset="0"/>
                <a:sym typeface="Calibri" pitchFamily="34" charset="0"/>
              </a:rPr>
              <a:t>los alumnos de escuela primaria con los problemas más graves de asistencia son de bajos ingresos, según los cálculos.</a:t>
            </a:r>
            <a:endParaRPr lang="es-US" sz="1300" b="1" dirty="0">
              <a:solidFill>
                <a:srgbClr val="46AE4A"/>
              </a:solidFill>
              <a:latin typeface="Trebuchet MS" pitchFamily="34" charset="0"/>
              <a:ea typeface="Trebuchet MS" pitchFamily="34" charset="0"/>
              <a:cs typeface="Trebuchet MS" pitchFamily="34" charset="0"/>
              <a:sym typeface="Calibri" pitchFamily="34" charset="0"/>
            </a:endParaRPr>
          </a:p>
        </p:txBody>
      </p:sp>
      <p:sp>
        <p:nvSpPr>
          <p:cNvPr id="12" name="object 12"/>
          <p:cNvSpPr txBox="1"/>
          <p:nvPr/>
        </p:nvSpPr>
        <p:spPr>
          <a:xfrm>
            <a:off x="6202361" y="3171825"/>
            <a:ext cx="2746377" cy="1487587"/>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5238"/>
              </a:lnSpc>
              <a:buSzPct val="100000"/>
            </a:pPr>
            <a:r>
              <a:rPr lang="es-US" sz="3400" b="1" dirty="0" smtClean="0">
                <a:solidFill>
                  <a:srgbClr val="46AE4A"/>
                </a:solidFill>
                <a:latin typeface="Trebuchet MS" pitchFamily="34" charset="0"/>
                <a:ea typeface="Trebuchet MS" pitchFamily="34" charset="0"/>
                <a:cs typeface="Trebuchet MS" pitchFamily="34" charset="0"/>
                <a:sym typeface="Calibri" pitchFamily="34" charset="0"/>
              </a:rPr>
              <a:t>$46 mil </a:t>
            </a:r>
            <a:r>
              <a:rPr lang="es-US" sz="3400" b="1" dirty="0" err="1" smtClean="0">
                <a:solidFill>
                  <a:srgbClr val="46AE4A"/>
                </a:solidFill>
                <a:latin typeface="Trebuchet MS" pitchFamily="34" charset="0"/>
                <a:ea typeface="Trebuchet MS" pitchFamily="34" charset="0"/>
                <a:cs typeface="Trebuchet MS" pitchFamily="34" charset="0"/>
                <a:sym typeface="Calibri" pitchFamily="34" charset="0"/>
              </a:rPr>
              <a:t>mill</a:t>
            </a:r>
            <a:r>
              <a:rPr lang="es-US" sz="3400" b="1" dirty="0" smtClean="0">
                <a:solidFill>
                  <a:srgbClr val="46AE4A"/>
                </a:solidFill>
                <a:latin typeface="Trebuchet MS" pitchFamily="34" charset="0"/>
                <a:ea typeface="Trebuchet MS" pitchFamily="34" charset="0"/>
                <a:cs typeface="Trebuchet MS" pitchFamily="34" charset="0"/>
                <a:sym typeface="Calibri" pitchFamily="34" charset="0"/>
              </a:rPr>
              <a:t>.</a:t>
            </a:r>
          </a:p>
          <a:p>
            <a:pPr>
              <a:lnSpc>
                <a:spcPts val="1638"/>
              </a:lnSpc>
              <a:buSzPct val="100000"/>
            </a:pPr>
            <a:r>
              <a:rPr lang="es-US" sz="1200" b="1" spc="-30" dirty="0" smtClean="0">
                <a:solidFill>
                  <a:srgbClr val="46AE4A"/>
                </a:solidFill>
                <a:latin typeface="Trebuchet MS" pitchFamily="34" charset="0"/>
                <a:ea typeface="Trebuchet MS" pitchFamily="34" charset="0"/>
                <a:cs typeface="Trebuchet MS" pitchFamily="34" charset="0"/>
                <a:sym typeface="Calibri" pitchFamily="34" charset="0"/>
              </a:rPr>
              <a:t>es lo que los desertores le cuestan al estado de California cada año (incluido </a:t>
            </a:r>
            <a:br>
              <a:rPr lang="es-US" sz="1200" b="1" spc="-30" dirty="0" smtClean="0">
                <a:solidFill>
                  <a:srgbClr val="46AE4A"/>
                </a:solidFill>
                <a:latin typeface="Trebuchet MS" pitchFamily="34" charset="0"/>
                <a:ea typeface="Trebuchet MS" pitchFamily="34" charset="0"/>
                <a:cs typeface="Trebuchet MS" pitchFamily="34" charset="0"/>
                <a:sym typeface="Calibri" pitchFamily="34" charset="0"/>
              </a:rPr>
            </a:br>
            <a:r>
              <a:rPr lang="es-US" sz="1200" b="1" spc="-30" dirty="0" smtClean="0">
                <a:solidFill>
                  <a:srgbClr val="46AE4A"/>
                </a:solidFill>
                <a:latin typeface="Trebuchet MS" pitchFamily="34" charset="0"/>
                <a:ea typeface="Trebuchet MS" pitchFamily="34" charset="0"/>
                <a:cs typeface="Trebuchet MS" pitchFamily="34" charset="0"/>
                <a:sym typeface="Calibri" pitchFamily="34" charset="0"/>
              </a:rPr>
              <a:t>$1 mil millones en costos relacionados con la delincuencia juvenil).</a:t>
            </a:r>
            <a:endParaRPr lang="es-US" sz="1200" b="1" spc="-30" dirty="0">
              <a:solidFill>
                <a:srgbClr val="46AE4A"/>
              </a:solidFill>
              <a:latin typeface="Trebuchet MS" pitchFamily="34" charset="0"/>
              <a:ea typeface="Trebuchet MS" pitchFamily="34" charset="0"/>
              <a:cs typeface="Trebuchet MS" pitchFamily="34" charset="0"/>
              <a:sym typeface="Calibri" pitchFamily="34" charset="0"/>
            </a:endParaRPr>
          </a:p>
        </p:txBody>
      </p:sp>
      <p:sp>
        <p:nvSpPr>
          <p:cNvPr id="7181" name="object 13"/>
          <p:cNvSpPr>
            <a:spLocks noChangeArrowheads="1"/>
          </p:cNvSpPr>
          <p:nvPr/>
        </p:nvSpPr>
        <p:spPr bwMode="auto">
          <a:xfrm>
            <a:off x="304800" y="628650"/>
            <a:ext cx="4343400" cy="24384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4" name="object 14"/>
          <p:cNvSpPr txBox="1"/>
          <p:nvPr/>
        </p:nvSpPr>
        <p:spPr>
          <a:xfrm>
            <a:off x="127000" y="4857750"/>
            <a:ext cx="101600" cy="123111"/>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AR" sz="800" dirty="0">
                <a:solidFill>
                  <a:srgbClr val="77787A"/>
                </a:solidFill>
                <a:latin typeface="Trebuchet MS" pitchFamily="34" charset="0"/>
                <a:ea typeface="Trebuchet MS" pitchFamily="34" charset="0"/>
                <a:cs typeface="Trebuchet MS" pitchFamily="34" charset="0"/>
                <a:sym typeface="Calibri" pitchFamily="34" charset="0"/>
              </a:rPr>
              <a:t>4</a:t>
            </a:r>
          </a:p>
        </p:txBody>
      </p:sp>
      <p:sp>
        <p:nvSpPr>
          <p:cNvPr id="15" name="object 15"/>
          <p:cNvSpPr txBox="1"/>
          <p:nvPr/>
        </p:nvSpPr>
        <p:spPr>
          <a:xfrm>
            <a:off x="4953000" y="696913"/>
            <a:ext cx="3983037" cy="201337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5263"/>
              </a:lnSpc>
              <a:buSzPct val="100000"/>
            </a:pPr>
            <a:r>
              <a:rPr lang="es-US" sz="4400" b="1" dirty="0" smtClean="0">
                <a:solidFill>
                  <a:srgbClr val="46AE4A"/>
                </a:solidFill>
                <a:latin typeface="Trebuchet MS" pitchFamily="34" charset="0"/>
                <a:ea typeface="Trebuchet MS" pitchFamily="34" charset="0"/>
                <a:cs typeface="Trebuchet MS" pitchFamily="34" charset="0"/>
                <a:sym typeface="Calibri" pitchFamily="34" charset="0"/>
              </a:rPr>
              <a:t>El ausentismo crónico,</a:t>
            </a:r>
          </a:p>
          <a:p>
            <a:pPr>
              <a:lnSpc>
                <a:spcPts val="1650"/>
              </a:lnSpc>
              <a:spcBef>
                <a:spcPts val="25"/>
              </a:spcBef>
              <a:buSzPct val="100000"/>
            </a:pPr>
            <a:r>
              <a:rPr lang="es-US" sz="1400" dirty="0" smtClean="0">
                <a:solidFill>
                  <a:srgbClr val="46AE4A"/>
                </a:solidFill>
                <a:latin typeface="Trebuchet MS" pitchFamily="34" charset="0"/>
                <a:ea typeface="Trebuchet MS" pitchFamily="34" charset="0"/>
                <a:cs typeface="Trebuchet MS" pitchFamily="34" charset="0"/>
                <a:sym typeface="Calibri" pitchFamily="34" charset="0"/>
              </a:rPr>
              <a:t>incluso en las escuelas primarias, </a:t>
            </a:r>
            <a:br>
              <a:rPr lang="es-US" sz="1400" dirty="0" smtClean="0">
                <a:solidFill>
                  <a:srgbClr val="46AE4A"/>
                </a:solidFill>
                <a:latin typeface="Trebuchet MS" pitchFamily="34" charset="0"/>
                <a:ea typeface="Trebuchet MS" pitchFamily="34" charset="0"/>
                <a:cs typeface="Trebuchet MS" pitchFamily="34" charset="0"/>
                <a:sym typeface="Calibri" pitchFamily="34" charset="0"/>
              </a:rPr>
            </a:br>
            <a:r>
              <a:rPr lang="es-US" sz="1400" dirty="0" smtClean="0">
                <a:solidFill>
                  <a:srgbClr val="46AE4A"/>
                </a:solidFill>
                <a:latin typeface="Trebuchet MS" pitchFamily="34" charset="0"/>
                <a:ea typeface="Trebuchet MS" pitchFamily="34" charset="0"/>
                <a:cs typeface="Trebuchet MS" pitchFamily="34" charset="0"/>
                <a:sym typeface="Calibri" pitchFamily="34" charset="0"/>
              </a:rPr>
              <a:t>es el indicador más fuerte de que los niños </a:t>
            </a:r>
            <a:br>
              <a:rPr lang="es-US" sz="1400" dirty="0" smtClean="0">
                <a:solidFill>
                  <a:srgbClr val="46AE4A"/>
                </a:solidFill>
                <a:latin typeface="Trebuchet MS" pitchFamily="34" charset="0"/>
                <a:ea typeface="Trebuchet MS" pitchFamily="34" charset="0"/>
                <a:cs typeface="Trebuchet MS" pitchFamily="34" charset="0"/>
                <a:sym typeface="Calibri" pitchFamily="34" charset="0"/>
              </a:rPr>
            </a:br>
            <a:r>
              <a:rPr lang="es-US" sz="1400" dirty="0" smtClean="0">
                <a:solidFill>
                  <a:srgbClr val="46AE4A"/>
                </a:solidFill>
                <a:latin typeface="Trebuchet MS" pitchFamily="34" charset="0"/>
                <a:ea typeface="Trebuchet MS" pitchFamily="34" charset="0"/>
                <a:cs typeface="Trebuchet MS" pitchFamily="34" charset="0"/>
                <a:sym typeface="Calibri" pitchFamily="34" charset="0"/>
              </a:rPr>
              <a:t>quedarán rezagados o abandonarán la escuela.</a:t>
            </a:r>
            <a:endParaRPr lang="es-US" sz="1400" dirty="0">
              <a:solidFill>
                <a:srgbClr val="46AE4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4035"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4036"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4037"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228600" y="134938"/>
            <a:ext cx="8759825" cy="569770"/>
          </a:xfrm>
        </p:spPr>
        <p:txBody>
          <a:bodyPr tIns="46100"/>
          <a:lstStyle/>
          <a:p>
            <a:pPr marL="165100" algn="l"/>
            <a:r>
              <a:rPr lang="es-AR" sz="1700" dirty="0" smtClean="0">
                <a:latin typeface="Trebuchet MS" pitchFamily="34" charset="0"/>
                <a:ea typeface="Trebuchet MS" pitchFamily="34" charset="0"/>
                <a:cs typeface="Trebuchet MS" pitchFamily="34" charset="0"/>
                <a:sym typeface="Calibri" pitchFamily="34" charset="0"/>
              </a:rPr>
              <a:t>Un rol para todos los canales de comunicación a fin de generar un cambio de conducta</a:t>
            </a:r>
          </a:p>
        </p:txBody>
      </p:sp>
      <p:sp>
        <p:nvSpPr>
          <p:cNvPr id="44039" name="object 7"/>
          <p:cNvSpPr>
            <a:spLocks/>
          </p:cNvSpPr>
          <p:nvPr/>
        </p:nvSpPr>
        <p:spPr bwMode="auto">
          <a:xfrm>
            <a:off x="303213" y="3930650"/>
            <a:ext cx="3049587" cy="709613"/>
          </a:xfrm>
          <a:custGeom>
            <a:avLst/>
            <a:gdLst>
              <a:gd name="T0" fmla="*/ 2694571 w 3049904"/>
              <a:gd name="T1" fmla="*/ 0 h 709929"/>
              <a:gd name="T2" fmla="*/ 0 w 3049904"/>
              <a:gd name="T3" fmla="*/ 0 h 709929"/>
              <a:gd name="T4" fmla="*/ 354838 w 3049904"/>
              <a:gd name="T5" fmla="*/ 354838 h 709929"/>
              <a:gd name="T6" fmla="*/ 0 w 3049904"/>
              <a:gd name="T7" fmla="*/ 709676 h 709929"/>
              <a:gd name="T8" fmla="*/ 2694571 w 3049904"/>
              <a:gd name="T9" fmla="*/ 709676 h 709929"/>
              <a:gd name="T10" fmla="*/ 3049409 w 3049904"/>
              <a:gd name="T11" fmla="*/ 354838 h 709929"/>
              <a:gd name="T12" fmla="*/ 2694571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2694571" y="0"/>
                </a:moveTo>
                <a:lnTo>
                  <a:pt x="0" y="0"/>
                </a:lnTo>
                <a:lnTo>
                  <a:pt x="354838" y="354838"/>
                </a:lnTo>
                <a:lnTo>
                  <a:pt x="0" y="709676"/>
                </a:lnTo>
                <a:lnTo>
                  <a:pt x="2694571" y="709676"/>
                </a:lnTo>
                <a:lnTo>
                  <a:pt x="3049409" y="354838"/>
                </a:lnTo>
                <a:lnTo>
                  <a:pt x="2694571" y="0"/>
                </a:lnTo>
                <a:close/>
              </a:path>
            </a:pathLst>
          </a:custGeom>
          <a:solidFill>
            <a:srgbClr val="0E8F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4040" name="object 8"/>
          <p:cNvSpPr>
            <a:spLocks/>
          </p:cNvSpPr>
          <p:nvPr/>
        </p:nvSpPr>
        <p:spPr bwMode="auto">
          <a:xfrm>
            <a:off x="303213" y="3930650"/>
            <a:ext cx="3049587" cy="709613"/>
          </a:xfrm>
          <a:custGeom>
            <a:avLst/>
            <a:gdLst>
              <a:gd name="T0" fmla="*/ 0 w 3049904"/>
              <a:gd name="T1" fmla="*/ 0 h 709929"/>
              <a:gd name="T2" fmla="*/ 2694571 w 3049904"/>
              <a:gd name="T3" fmla="*/ 0 h 709929"/>
              <a:gd name="T4" fmla="*/ 3049409 w 3049904"/>
              <a:gd name="T5" fmla="*/ 354838 h 709929"/>
              <a:gd name="T6" fmla="*/ 2694571 w 3049904"/>
              <a:gd name="T7" fmla="*/ 709676 h 709929"/>
              <a:gd name="T8" fmla="*/ 0 w 3049904"/>
              <a:gd name="T9" fmla="*/ 709676 h 709929"/>
              <a:gd name="T10" fmla="*/ 354838 w 3049904"/>
              <a:gd name="T11" fmla="*/ 354838 h 709929"/>
              <a:gd name="T12" fmla="*/ 0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0" y="0"/>
                </a:moveTo>
                <a:lnTo>
                  <a:pt x="2694571" y="0"/>
                </a:lnTo>
                <a:lnTo>
                  <a:pt x="3049409" y="354838"/>
                </a:lnTo>
                <a:lnTo>
                  <a:pt x="2694571" y="709676"/>
                </a:lnTo>
                <a:lnTo>
                  <a:pt x="0" y="709676"/>
                </a:lnTo>
                <a:lnTo>
                  <a:pt x="354838" y="354838"/>
                </a:lnTo>
                <a:lnTo>
                  <a:pt x="0" y="0"/>
                </a:lnTo>
                <a:close/>
              </a:path>
            </a:pathLst>
          </a:cu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9" name="object 9"/>
          <p:cNvSpPr txBox="1"/>
          <p:nvPr/>
        </p:nvSpPr>
        <p:spPr>
          <a:xfrm>
            <a:off x="830263" y="4131852"/>
            <a:ext cx="2200275" cy="276999"/>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Generar conciencia</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42" name="object 10"/>
          <p:cNvSpPr>
            <a:spLocks/>
          </p:cNvSpPr>
          <p:nvPr/>
        </p:nvSpPr>
        <p:spPr bwMode="auto">
          <a:xfrm>
            <a:off x="3048000" y="3930650"/>
            <a:ext cx="3049588" cy="709613"/>
          </a:xfrm>
          <a:custGeom>
            <a:avLst/>
            <a:gdLst>
              <a:gd name="T0" fmla="*/ 2694686 w 3049904"/>
              <a:gd name="T1" fmla="*/ 0 h 709929"/>
              <a:gd name="T2" fmla="*/ 0 w 3049904"/>
              <a:gd name="T3" fmla="*/ 0 h 709929"/>
              <a:gd name="T4" fmla="*/ 354838 w 3049904"/>
              <a:gd name="T5" fmla="*/ 354838 h 709929"/>
              <a:gd name="T6" fmla="*/ 0 w 3049904"/>
              <a:gd name="T7" fmla="*/ 709676 h 709929"/>
              <a:gd name="T8" fmla="*/ 2694686 w 3049904"/>
              <a:gd name="T9" fmla="*/ 709676 h 709929"/>
              <a:gd name="T10" fmla="*/ 3049524 w 3049904"/>
              <a:gd name="T11" fmla="*/ 354838 h 709929"/>
              <a:gd name="T12" fmla="*/ 2694686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2694686" y="0"/>
                </a:moveTo>
                <a:lnTo>
                  <a:pt x="0" y="0"/>
                </a:lnTo>
                <a:lnTo>
                  <a:pt x="354838" y="354838"/>
                </a:lnTo>
                <a:lnTo>
                  <a:pt x="0" y="709676"/>
                </a:lnTo>
                <a:lnTo>
                  <a:pt x="2694686" y="709676"/>
                </a:lnTo>
                <a:lnTo>
                  <a:pt x="3049524" y="354838"/>
                </a:lnTo>
                <a:lnTo>
                  <a:pt x="2694686" y="0"/>
                </a:lnTo>
                <a:close/>
              </a:path>
            </a:pathLst>
          </a:custGeom>
          <a:solidFill>
            <a:srgbClr val="75BB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4043" name="object 11"/>
          <p:cNvSpPr>
            <a:spLocks/>
          </p:cNvSpPr>
          <p:nvPr/>
        </p:nvSpPr>
        <p:spPr bwMode="auto">
          <a:xfrm>
            <a:off x="3048000" y="3930650"/>
            <a:ext cx="3049588" cy="709613"/>
          </a:xfrm>
          <a:custGeom>
            <a:avLst/>
            <a:gdLst>
              <a:gd name="T0" fmla="*/ 0 w 3049904"/>
              <a:gd name="T1" fmla="*/ 0 h 709929"/>
              <a:gd name="T2" fmla="*/ 2694686 w 3049904"/>
              <a:gd name="T3" fmla="*/ 0 h 709929"/>
              <a:gd name="T4" fmla="*/ 3049524 w 3049904"/>
              <a:gd name="T5" fmla="*/ 354838 h 709929"/>
              <a:gd name="T6" fmla="*/ 2694686 w 3049904"/>
              <a:gd name="T7" fmla="*/ 709676 h 709929"/>
              <a:gd name="T8" fmla="*/ 0 w 3049904"/>
              <a:gd name="T9" fmla="*/ 709676 h 709929"/>
              <a:gd name="T10" fmla="*/ 354838 w 3049904"/>
              <a:gd name="T11" fmla="*/ 354838 h 709929"/>
              <a:gd name="T12" fmla="*/ 0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0" y="0"/>
                </a:moveTo>
                <a:lnTo>
                  <a:pt x="2694686" y="0"/>
                </a:lnTo>
                <a:lnTo>
                  <a:pt x="3049524" y="354838"/>
                </a:lnTo>
                <a:lnTo>
                  <a:pt x="2694686" y="709676"/>
                </a:lnTo>
                <a:lnTo>
                  <a:pt x="0" y="709676"/>
                </a:lnTo>
                <a:lnTo>
                  <a:pt x="354838" y="354838"/>
                </a:lnTo>
                <a:lnTo>
                  <a:pt x="0" y="0"/>
                </a:lnTo>
                <a:close/>
              </a:path>
            </a:pathLst>
          </a:cu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
        <p:nvSpPr>
          <p:cNvPr id="12" name="object 12"/>
          <p:cNvSpPr txBox="1"/>
          <p:nvPr/>
        </p:nvSpPr>
        <p:spPr>
          <a:xfrm>
            <a:off x="3505200" y="4132759"/>
            <a:ext cx="2324100"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Cambiar las actitudes</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45" name="object 13"/>
          <p:cNvSpPr>
            <a:spLocks/>
          </p:cNvSpPr>
          <p:nvPr/>
        </p:nvSpPr>
        <p:spPr bwMode="auto">
          <a:xfrm>
            <a:off x="5791200" y="3930650"/>
            <a:ext cx="3051175" cy="709613"/>
          </a:xfrm>
          <a:custGeom>
            <a:avLst/>
            <a:gdLst>
              <a:gd name="T0" fmla="*/ 2694559 w 3049904"/>
              <a:gd name="T1" fmla="*/ 0 h 709929"/>
              <a:gd name="T2" fmla="*/ 0 w 3049904"/>
              <a:gd name="T3" fmla="*/ 0 h 709929"/>
              <a:gd name="T4" fmla="*/ 354838 w 3049904"/>
              <a:gd name="T5" fmla="*/ 354838 h 709929"/>
              <a:gd name="T6" fmla="*/ 0 w 3049904"/>
              <a:gd name="T7" fmla="*/ 709676 h 709929"/>
              <a:gd name="T8" fmla="*/ 2694559 w 3049904"/>
              <a:gd name="T9" fmla="*/ 709676 h 709929"/>
              <a:gd name="T10" fmla="*/ 3049396 w 3049904"/>
              <a:gd name="T11" fmla="*/ 354838 h 709929"/>
              <a:gd name="T12" fmla="*/ 2694559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2694559" y="0"/>
                </a:moveTo>
                <a:lnTo>
                  <a:pt x="0" y="0"/>
                </a:lnTo>
                <a:lnTo>
                  <a:pt x="354838" y="354838"/>
                </a:lnTo>
                <a:lnTo>
                  <a:pt x="0" y="709676"/>
                </a:lnTo>
                <a:lnTo>
                  <a:pt x="2694559" y="709676"/>
                </a:lnTo>
                <a:lnTo>
                  <a:pt x="3049396" y="354838"/>
                </a:lnTo>
                <a:lnTo>
                  <a:pt x="2694559" y="0"/>
                </a:lnTo>
                <a:close/>
              </a:path>
            </a:pathLst>
          </a:custGeom>
          <a:solidFill>
            <a:srgbClr val="0054A4"/>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4046" name="object 14"/>
          <p:cNvSpPr>
            <a:spLocks/>
          </p:cNvSpPr>
          <p:nvPr/>
        </p:nvSpPr>
        <p:spPr bwMode="auto">
          <a:xfrm>
            <a:off x="5791200" y="3930650"/>
            <a:ext cx="3051175" cy="709613"/>
          </a:xfrm>
          <a:custGeom>
            <a:avLst/>
            <a:gdLst>
              <a:gd name="T0" fmla="*/ 0 w 3049904"/>
              <a:gd name="T1" fmla="*/ 0 h 709929"/>
              <a:gd name="T2" fmla="*/ 2694559 w 3049904"/>
              <a:gd name="T3" fmla="*/ 0 h 709929"/>
              <a:gd name="T4" fmla="*/ 3049396 w 3049904"/>
              <a:gd name="T5" fmla="*/ 354838 h 709929"/>
              <a:gd name="T6" fmla="*/ 2694559 w 3049904"/>
              <a:gd name="T7" fmla="*/ 709676 h 709929"/>
              <a:gd name="T8" fmla="*/ 0 w 3049904"/>
              <a:gd name="T9" fmla="*/ 709676 h 709929"/>
              <a:gd name="T10" fmla="*/ 354838 w 3049904"/>
              <a:gd name="T11" fmla="*/ 354838 h 709929"/>
              <a:gd name="T12" fmla="*/ 0 w 3049904"/>
              <a:gd name="T13" fmla="*/ 0 h 709929"/>
            </a:gdLst>
            <a:ahLst/>
            <a:cxnLst>
              <a:cxn ang="0">
                <a:pos x="T0" y="T1"/>
              </a:cxn>
              <a:cxn ang="0">
                <a:pos x="T2" y="T3"/>
              </a:cxn>
              <a:cxn ang="0">
                <a:pos x="T4" y="T5"/>
              </a:cxn>
              <a:cxn ang="0">
                <a:pos x="T6" y="T7"/>
              </a:cxn>
              <a:cxn ang="0">
                <a:pos x="T8" y="T9"/>
              </a:cxn>
              <a:cxn ang="0">
                <a:pos x="T10" y="T11"/>
              </a:cxn>
              <a:cxn ang="0">
                <a:pos x="T12" y="T13"/>
              </a:cxn>
            </a:cxnLst>
            <a:rect l="0" t="0" r="r" b="b"/>
            <a:pathLst>
              <a:path w="3049904" h="709929">
                <a:moveTo>
                  <a:pt x="0" y="0"/>
                </a:moveTo>
                <a:lnTo>
                  <a:pt x="2694559" y="0"/>
                </a:lnTo>
                <a:lnTo>
                  <a:pt x="3049396" y="354838"/>
                </a:lnTo>
                <a:lnTo>
                  <a:pt x="2694559" y="709676"/>
                </a:lnTo>
                <a:lnTo>
                  <a:pt x="0" y="709676"/>
                </a:lnTo>
                <a:lnTo>
                  <a:pt x="354838" y="354838"/>
                </a:lnTo>
                <a:lnTo>
                  <a:pt x="0" y="0"/>
                </a:lnTo>
                <a:close/>
              </a:path>
            </a:pathLst>
          </a:cu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5" name="object 15"/>
          <p:cNvSpPr txBox="1"/>
          <p:nvPr/>
        </p:nvSpPr>
        <p:spPr>
          <a:xfrm>
            <a:off x="6226176" y="4146813"/>
            <a:ext cx="2309812"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Cambiar las conductas</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48" name="object 16"/>
          <p:cNvSpPr>
            <a:spLocks/>
          </p:cNvSpPr>
          <p:nvPr/>
        </p:nvSpPr>
        <p:spPr bwMode="auto">
          <a:xfrm>
            <a:off x="249238" y="1446213"/>
            <a:ext cx="1065212" cy="969962"/>
          </a:xfrm>
          <a:custGeom>
            <a:avLst/>
            <a:gdLst>
              <a:gd name="T0" fmla="*/ 480997 w 1064895"/>
              <a:gd name="T1" fmla="*/ 2217 h 969010"/>
              <a:gd name="T2" fmla="*/ 382837 w 1064895"/>
              <a:gd name="T3" fmla="*/ 19351 h 969010"/>
              <a:gd name="T4" fmla="*/ 291975 w 1064895"/>
              <a:gd name="T5" fmla="*/ 52063 h 969010"/>
              <a:gd name="T6" fmla="*/ 210195 w 1064895"/>
              <a:gd name="T7" fmla="*/ 98728 h 969010"/>
              <a:gd name="T8" fmla="*/ 139284 w 1064895"/>
              <a:gd name="T9" fmla="*/ 157722 h 969010"/>
              <a:gd name="T10" fmla="*/ 81024 w 1064895"/>
              <a:gd name="T11" fmla="*/ 227420 h 969010"/>
              <a:gd name="T12" fmla="*/ 37200 w 1064895"/>
              <a:gd name="T13" fmla="*/ 306200 h 969010"/>
              <a:gd name="T14" fmla="*/ 9597 w 1064895"/>
              <a:gd name="T15" fmla="*/ 392436 h 969010"/>
              <a:gd name="T16" fmla="*/ 0 w 1064895"/>
              <a:gd name="T17" fmla="*/ 484504 h 969010"/>
              <a:gd name="T18" fmla="*/ 9597 w 1064895"/>
              <a:gd name="T19" fmla="*/ 576573 h 969010"/>
              <a:gd name="T20" fmla="*/ 37200 w 1064895"/>
              <a:gd name="T21" fmla="*/ 662809 h 969010"/>
              <a:gd name="T22" fmla="*/ 81024 w 1064895"/>
              <a:gd name="T23" fmla="*/ 741589 h 969010"/>
              <a:gd name="T24" fmla="*/ 139284 w 1064895"/>
              <a:gd name="T25" fmla="*/ 811287 h 969010"/>
              <a:gd name="T26" fmla="*/ 210195 w 1064895"/>
              <a:gd name="T27" fmla="*/ 870281 h 969010"/>
              <a:gd name="T28" fmla="*/ 291975 w 1064895"/>
              <a:gd name="T29" fmla="*/ 916946 h 969010"/>
              <a:gd name="T30" fmla="*/ 382837 w 1064895"/>
              <a:gd name="T31" fmla="*/ 949658 h 969010"/>
              <a:gd name="T32" fmla="*/ 480997 w 1064895"/>
              <a:gd name="T33" fmla="*/ 966792 h 969010"/>
              <a:gd name="T34" fmla="*/ 583518 w 1064895"/>
              <a:gd name="T35" fmla="*/ 966792 h 969010"/>
              <a:gd name="T36" fmla="*/ 681679 w 1064895"/>
              <a:gd name="T37" fmla="*/ 949658 h 969010"/>
              <a:gd name="T38" fmla="*/ 772539 w 1064895"/>
              <a:gd name="T39" fmla="*/ 916946 h 969010"/>
              <a:gd name="T40" fmla="*/ 854314 w 1064895"/>
              <a:gd name="T41" fmla="*/ 870281 h 969010"/>
              <a:gd name="T42" fmla="*/ 925220 w 1064895"/>
              <a:gd name="T43" fmla="*/ 811287 h 969010"/>
              <a:gd name="T44" fmla="*/ 983474 w 1064895"/>
              <a:gd name="T45" fmla="*/ 741589 h 969010"/>
              <a:gd name="T46" fmla="*/ 1027293 w 1064895"/>
              <a:gd name="T47" fmla="*/ 662809 h 969010"/>
              <a:gd name="T48" fmla="*/ 1054892 w 1064895"/>
              <a:gd name="T49" fmla="*/ 576573 h 969010"/>
              <a:gd name="T50" fmla="*/ 1064488 w 1064895"/>
              <a:gd name="T51" fmla="*/ 484504 h 969010"/>
              <a:gd name="T52" fmla="*/ 1054892 w 1064895"/>
              <a:gd name="T53" fmla="*/ 392436 h 969010"/>
              <a:gd name="T54" fmla="*/ 1027293 w 1064895"/>
              <a:gd name="T55" fmla="*/ 306200 h 969010"/>
              <a:gd name="T56" fmla="*/ 983474 w 1064895"/>
              <a:gd name="T57" fmla="*/ 227420 h 969010"/>
              <a:gd name="T58" fmla="*/ 925220 w 1064895"/>
              <a:gd name="T59" fmla="*/ 157722 h 969010"/>
              <a:gd name="T60" fmla="*/ 854314 w 1064895"/>
              <a:gd name="T61" fmla="*/ 98728 h 969010"/>
              <a:gd name="T62" fmla="*/ 772539 w 1064895"/>
              <a:gd name="T63" fmla="*/ 52063 h 969010"/>
              <a:gd name="T64" fmla="*/ 681679 w 1064895"/>
              <a:gd name="T65" fmla="*/ 19351 h 969010"/>
              <a:gd name="T66" fmla="*/ 583518 w 1064895"/>
              <a:gd name="T67" fmla="*/ 2217 h 969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4895" h="969010">
                <a:moveTo>
                  <a:pt x="532257" y="0"/>
                </a:moveTo>
                <a:lnTo>
                  <a:pt x="480997" y="2217"/>
                </a:lnTo>
                <a:lnTo>
                  <a:pt x="431116" y="8736"/>
                </a:lnTo>
                <a:lnTo>
                  <a:pt x="382837" y="19351"/>
                </a:lnTo>
                <a:lnTo>
                  <a:pt x="336382" y="33861"/>
                </a:lnTo>
                <a:lnTo>
                  <a:pt x="291975" y="52063"/>
                </a:lnTo>
                <a:lnTo>
                  <a:pt x="249838" y="73753"/>
                </a:lnTo>
                <a:lnTo>
                  <a:pt x="210195" y="98728"/>
                </a:lnTo>
                <a:lnTo>
                  <a:pt x="173270" y="126785"/>
                </a:lnTo>
                <a:lnTo>
                  <a:pt x="139284" y="157722"/>
                </a:lnTo>
                <a:lnTo>
                  <a:pt x="108461" y="191334"/>
                </a:lnTo>
                <a:lnTo>
                  <a:pt x="81024" y="227420"/>
                </a:lnTo>
                <a:lnTo>
                  <a:pt x="57196" y="265777"/>
                </a:lnTo>
                <a:lnTo>
                  <a:pt x="37200" y="306200"/>
                </a:lnTo>
                <a:lnTo>
                  <a:pt x="21259" y="348488"/>
                </a:lnTo>
                <a:lnTo>
                  <a:pt x="9597" y="392436"/>
                </a:lnTo>
                <a:lnTo>
                  <a:pt x="2436" y="437843"/>
                </a:lnTo>
                <a:lnTo>
                  <a:pt x="0" y="484504"/>
                </a:lnTo>
                <a:lnTo>
                  <a:pt x="2436" y="531166"/>
                </a:lnTo>
                <a:lnTo>
                  <a:pt x="9597" y="576573"/>
                </a:lnTo>
                <a:lnTo>
                  <a:pt x="21259" y="620521"/>
                </a:lnTo>
                <a:lnTo>
                  <a:pt x="37200" y="662809"/>
                </a:lnTo>
                <a:lnTo>
                  <a:pt x="57196" y="703232"/>
                </a:lnTo>
                <a:lnTo>
                  <a:pt x="81024" y="741589"/>
                </a:lnTo>
                <a:lnTo>
                  <a:pt x="108461" y="777675"/>
                </a:lnTo>
                <a:lnTo>
                  <a:pt x="139284" y="811287"/>
                </a:lnTo>
                <a:lnTo>
                  <a:pt x="173270" y="842224"/>
                </a:lnTo>
                <a:lnTo>
                  <a:pt x="210195" y="870281"/>
                </a:lnTo>
                <a:lnTo>
                  <a:pt x="249838" y="895256"/>
                </a:lnTo>
                <a:lnTo>
                  <a:pt x="291975" y="916946"/>
                </a:lnTo>
                <a:lnTo>
                  <a:pt x="336382" y="935148"/>
                </a:lnTo>
                <a:lnTo>
                  <a:pt x="382837" y="949658"/>
                </a:lnTo>
                <a:lnTo>
                  <a:pt x="431116" y="960273"/>
                </a:lnTo>
                <a:lnTo>
                  <a:pt x="480997" y="966792"/>
                </a:lnTo>
                <a:lnTo>
                  <a:pt x="532257" y="969009"/>
                </a:lnTo>
                <a:lnTo>
                  <a:pt x="583518" y="966792"/>
                </a:lnTo>
                <a:lnTo>
                  <a:pt x="633399" y="960273"/>
                </a:lnTo>
                <a:lnTo>
                  <a:pt x="681679" y="949658"/>
                </a:lnTo>
                <a:lnTo>
                  <a:pt x="728133" y="935148"/>
                </a:lnTo>
                <a:lnTo>
                  <a:pt x="772539" y="916946"/>
                </a:lnTo>
                <a:lnTo>
                  <a:pt x="814673" y="895256"/>
                </a:lnTo>
                <a:lnTo>
                  <a:pt x="854314" y="870281"/>
                </a:lnTo>
                <a:lnTo>
                  <a:pt x="891237" y="842224"/>
                </a:lnTo>
                <a:lnTo>
                  <a:pt x="925220" y="811287"/>
                </a:lnTo>
                <a:lnTo>
                  <a:pt x="956040" y="777675"/>
                </a:lnTo>
                <a:lnTo>
                  <a:pt x="983474" y="741589"/>
                </a:lnTo>
                <a:lnTo>
                  <a:pt x="1007300" y="703232"/>
                </a:lnTo>
                <a:lnTo>
                  <a:pt x="1027293" y="662809"/>
                </a:lnTo>
                <a:lnTo>
                  <a:pt x="1043231" y="620521"/>
                </a:lnTo>
                <a:lnTo>
                  <a:pt x="1054892" y="576573"/>
                </a:lnTo>
                <a:lnTo>
                  <a:pt x="1062052" y="531166"/>
                </a:lnTo>
                <a:lnTo>
                  <a:pt x="1064488" y="484504"/>
                </a:lnTo>
                <a:lnTo>
                  <a:pt x="1062052" y="437843"/>
                </a:lnTo>
                <a:lnTo>
                  <a:pt x="1054892" y="392436"/>
                </a:lnTo>
                <a:lnTo>
                  <a:pt x="1043231" y="348488"/>
                </a:lnTo>
                <a:lnTo>
                  <a:pt x="1027293" y="306200"/>
                </a:lnTo>
                <a:lnTo>
                  <a:pt x="1007300" y="265777"/>
                </a:lnTo>
                <a:lnTo>
                  <a:pt x="983474" y="227420"/>
                </a:lnTo>
                <a:lnTo>
                  <a:pt x="956040" y="191334"/>
                </a:lnTo>
                <a:lnTo>
                  <a:pt x="925220" y="157722"/>
                </a:lnTo>
                <a:lnTo>
                  <a:pt x="891237" y="126785"/>
                </a:lnTo>
                <a:lnTo>
                  <a:pt x="854314" y="98728"/>
                </a:lnTo>
                <a:lnTo>
                  <a:pt x="814673" y="73753"/>
                </a:lnTo>
                <a:lnTo>
                  <a:pt x="772539" y="52063"/>
                </a:lnTo>
                <a:lnTo>
                  <a:pt x="728133" y="33861"/>
                </a:lnTo>
                <a:lnTo>
                  <a:pt x="681679" y="19351"/>
                </a:lnTo>
                <a:lnTo>
                  <a:pt x="633399" y="8736"/>
                </a:lnTo>
                <a:lnTo>
                  <a:pt x="583518" y="2217"/>
                </a:lnTo>
                <a:lnTo>
                  <a:pt x="532257"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7" name="object 17"/>
          <p:cNvSpPr txBox="1"/>
          <p:nvPr/>
        </p:nvSpPr>
        <p:spPr>
          <a:xfrm>
            <a:off x="685800" y="1843088"/>
            <a:ext cx="196850" cy="184666"/>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TV</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50" name="object 18"/>
          <p:cNvSpPr>
            <a:spLocks/>
          </p:cNvSpPr>
          <p:nvPr/>
        </p:nvSpPr>
        <p:spPr bwMode="auto">
          <a:xfrm>
            <a:off x="468313" y="558800"/>
            <a:ext cx="901700" cy="833438"/>
          </a:xfrm>
          <a:custGeom>
            <a:avLst/>
            <a:gdLst>
              <a:gd name="T0" fmla="*/ 450380 w 901065"/>
              <a:gd name="T1" fmla="*/ 0 h 832485"/>
              <a:gd name="T2" fmla="*/ 401307 w 901065"/>
              <a:gd name="T3" fmla="*/ 2441 h 832485"/>
              <a:gd name="T4" fmla="*/ 353765 w 901065"/>
              <a:gd name="T5" fmla="*/ 9598 h 832485"/>
              <a:gd name="T6" fmla="*/ 308028 w 901065"/>
              <a:gd name="T7" fmla="*/ 21216 h 832485"/>
              <a:gd name="T8" fmla="*/ 264371 w 901065"/>
              <a:gd name="T9" fmla="*/ 37041 h 832485"/>
              <a:gd name="T10" fmla="*/ 223068 w 901065"/>
              <a:gd name="T11" fmla="*/ 56820 h 832485"/>
              <a:gd name="T12" fmla="*/ 184395 w 901065"/>
              <a:gd name="T13" fmla="*/ 80300 h 832485"/>
              <a:gd name="T14" fmla="*/ 148626 w 901065"/>
              <a:gd name="T15" fmla="*/ 107227 h 832485"/>
              <a:gd name="T16" fmla="*/ 116035 w 901065"/>
              <a:gd name="T17" fmla="*/ 137347 h 832485"/>
              <a:gd name="T18" fmla="*/ 86899 w 901065"/>
              <a:gd name="T19" fmla="*/ 170407 h 832485"/>
              <a:gd name="T20" fmla="*/ 61491 w 901065"/>
              <a:gd name="T21" fmla="*/ 206153 h 832485"/>
              <a:gd name="T22" fmla="*/ 40087 w 901065"/>
              <a:gd name="T23" fmla="*/ 244333 h 832485"/>
              <a:gd name="T24" fmla="*/ 22961 w 901065"/>
              <a:gd name="T25" fmla="*/ 284691 h 832485"/>
              <a:gd name="T26" fmla="*/ 10388 w 901065"/>
              <a:gd name="T27" fmla="*/ 326975 h 832485"/>
              <a:gd name="T28" fmla="*/ 2642 w 901065"/>
              <a:gd name="T29" fmla="*/ 370931 h 832485"/>
              <a:gd name="T30" fmla="*/ 0 w 901065"/>
              <a:gd name="T31" fmla="*/ 416305 h 832485"/>
              <a:gd name="T32" fmla="*/ 2642 w 901065"/>
              <a:gd name="T33" fmla="*/ 461656 h 832485"/>
              <a:gd name="T34" fmla="*/ 10388 w 901065"/>
              <a:gd name="T35" fmla="*/ 505592 h 832485"/>
              <a:gd name="T36" fmla="*/ 22961 w 901065"/>
              <a:gd name="T37" fmla="*/ 547858 h 832485"/>
              <a:gd name="T38" fmla="*/ 40087 w 901065"/>
              <a:gd name="T39" fmla="*/ 588202 h 832485"/>
              <a:gd name="T40" fmla="*/ 61491 w 901065"/>
              <a:gd name="T41" fmla="*/ 626368 h 832485"/>
              <a:gd name="T42" fmla="*/ 86899 w 901065"/>
              <a:gd name="T43" fmla="*/ 662104 h 832485"/>
              <a:gd name="T44" fmla="*/ 116035 w 901065"/>
              <a:gd name="T45" fmla="*/ 695156 h 832485"/>
              <a:gd name="T46" fmla="*/ 148626 w 901065"/>
              <a:gd name="T47" fmla="*/ 725270 h 832485"/>
              <a:gd name="T48" fmla="*/ 184395 w 901065"/>
              <a:gd name="T49" fmla="*/ 752192 h 832485"/>
              <a:gd name="T50" fmla="*/ 223068 w 901065"/>
              <a:gd name="T51" fmla="*/ 775668 h 832485"/>
              <a:gd name="T52" fmla="*/ 264371 w 901065"/>
              <a:gd name="T53" fmla="*/ 795446 h 832485"/>
              <a:gd name="T54" fmla="*/ 308028 w 901065"/>
              <a:gd name="T55" fmla="*/ 811269 h 832485"/>
              <a:gd name="T56" fmla="*/ 353765 w 901065"/>
              <a:gd name="T57" fmla="*/ 822886 h 832485"/>
              <a:gd name="T58" fmla="*/ 401307 w 901065"/>
              <a:gd name="T59" fmla="*/ 830043 h 832485"/>
              <a:gd name="T60" fmla="*/ 450380 w 901065"/>
              <a:gd name="T61" fmla="*/ 832485 h 832485"/>
              <a:gd name="T62" fmla="*/ 499454 w 901065"/>
              <a:gd name="T63" fmla="*/ 830043 h 832485"/>
              <a:gd name="T64" fmla="*/ 546997 w 901065"/>
              <a:gd name="T65" fmla="*/ 822886 h 832485"/>
              <a:gd name="T66" fmla="*/ 592735 w 901065"/>
              <a:gd name="T67" fmla="*/ 811269 h 832485"/>
              <a:gd name="T68" fmla="*/ 636392 w 901065"/>
              <a:gd name="T69" fmla="*/ 795446 h 832485"/>
              <a:gd name="T70" fmla="*/ 677694 w 901065"/>
              <a:gd name="T71" fmla="*/ 775668 h 832485"/>
              <a:gd name="T72" fmla="*/ 716366 w 901065"/>
              <a:gd name="T73" fmla="*/ 752192 h 832485"/>
              <a:gd name="T74" fmla="*/ 752133 w 901065"/>
              <a:gd name="T75" fmla="*/ 725270 h 832485"/>
              <a:gd name="T76" fmla="*/ 784721 w 901065"/>
              <a:gd name="T77" fmla="*/ 695156 h 832485"/>
              <a:gd name="T78" fmla="*/ 813855 w 901065"/>
              <a:gd name="T79" fmla="*/ 662104 h 832485"/>
              <a:gd name="T80" fmla="*/ 839261 w 901065"/>
              <a:gd name="T81" fmla="*/ 626368 h 832485"/>
              <a:gd name="T82" fmla="*/ 860664 w 901065"/>
              <a:gd name="T83" fmla="*/ 588202 h 832485"/>
              <a:gd name="T84" fmla="*/ 877788 w 901065"/>
              <a:gd name="T85" fmla="*/ 547858 h 832485"/>
              <a:gd name="T86" fmla="*/ 890360 w 901065"/>
              <a:gd name="T87" fmla="*/ 505592 h 832485"/>
              <a:gd name="T88" fmla="*/ 898104 w 901065"/>
              <a:gd name="T89" fmla="*/ 461656 h 832485"/>
              <a:gd name="T90" fmla="*/ 900747 w 901065"/>
              <a:gd name="T91" fmla="*/ 416305 h 832485"/>
              <a:gd name="T92" fmla="*/ 898104 w 901065"/>
              <a:gd name="T93" fmla="*/ 370931 h 832485"/>
              <a:gd name="T94" fmla="*/ 890360 w 901065"/>
              <a:gd name="T95" fmla="*/ 326975 h 832485"/>
              <a:gd name="T96" fmla="*/ 877788 w 901065"/>
              <a:gd name="T97" fmla="*/ 284691 h 832485"/>
              <a:gd name="T98" fmla="*/ 860664 w 901065"/>
              <a:gd name="T99" fmla="*/ 244333 h 832485"/>
              <a:gd name="T100" fmla="*/ 839261 w 901065"/>
              <a:gd name="T101" fmla="*/ 206153 h 832485"/>
              <a:gd name="T102" fmla="*/ 813855 w 901065"/>
              <a:gd name="T103" fmla="*/ 170407 h 832485"/>
              <a:gd name="T104" fmla="*/ 784721 w 901065"/>
              <a:gd name="T105" fmla="*/ 137347 h 832485"/>
              <a:gd name="T106" fmla="*/ 752133 w 901065"/>
              <a:gd name="T107" fmla="*/ 107227 h 832485"/>
              <a:gd name="T108" fmla="*/ 716366 w 901065"/>
              <a:gd name="T109" fmla="*/ 80300 h 832485"/>
              <a:gd name="T110" fmla="*/ 677694 w 901065"/>
              <a:gd name="T111" fmla="*/ 56820 h 832485"/>
              <a:gd name="T112" fmla="*/ 636392 w 901065"/>
              <a:gd name="T113" fmla="*/ 37041 h 832485"/>
              <a:gd name="T114" fmla="*/ 592735 w 901065"/>
              <a:gd name="T115" fmla="*/ 21216 h 832485"/>
              <a:gd name="T116" fmla="*/ 546997 w 901065"/>
              <a:gd name="T117" fmla="*/ 9598 h 832485"/>
              <a:gd name="T118" fmla="*/ 499454 w 901065"/>
              <a:gd name="T119" fmla="*/ 2441 h 832485"/>
              <a:gd name="T120" fmla="*/ 450380 w 901065"/>
              <a:gd name="T121" fmla="*/ 0 h 83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1065" h="832485">
                <a:moveTo>
                  <a:pt x="450380" y="0"/>
                </a:moveTo>
                <a:lnTo>
                  <a:pt x="401307" y="2441"/>
                </a:lnTo>
                <a:lnTo>
                  <a:pt x="353765" y="9598"/>
                </a:lnTo>
                <a:lnTo>
                  <a:pt x="308028" y="21216"/>
                </a:lnTo>
                <a:lnTo>
                  <a:pt x="264371" y="37041"/>
                </a:lnTo>
                <a:lnTo>
                  <a:pt x="223068" y="56820"/>
                </a:lnTo>
                <a:lnTo>
                  <a:pt x="184395" y="80300"/>
                </a:lnTo>
                <a:lnTo>
                  <a:pt x="148626" y="107227"/>
                </a:lnTo>
                <a:lnTo>
                  <a:pt x="116035" y="137347"/>
                </a:lnTo>
                <a:lnTo>
                  <a:pt x="86899" y="170407"/>
                </a:lnTo>
                <a:lnTo>
                  <a:pt x="61491" y="206153"/>
                </a:lnTo>
                <a:lnTo>
                  <a:pt x="40087" y="244333"/>
                </a:lnTo>
                <a:lnTo>
                  <a:pt x="22961" y="284691"/>
                </a:lnTo>
                <a:lnTo>
                  <a:pt x="10388" y="326975"/>
                </a:lnTo>
                <a:lnTo>
                  <a:pt x="2642" y="370931"/>
                </a:lnTo>
                <a:lnTo>
                  <a:pt x="0" y="416305"/>
                </a:lnTo>
                <a:lnTo>
                  <a:pt x="2642" y="461656"/>
                </a:lnTo>
                <a:lnTo>
                  <a:pt x="10388" y="505592"/>
                </a:lnTo>
                <a:lnTo>
                  <a:pt x="22961" y="547858"/>
                </a:lnTo>
                <a:lnTo>
                  <a:pt x="40087" y="588202"/>
                </a:lnTo>
                <a:lnTo>
                  <a:pt x="61491" y="626368"/>
                </a:lnTo>
                <a:lnTo>
                  <a:pt x="86899" y="662104"/>
                </a:lnTo>
                <a:lnTo>
                  <a:pt x="116035" y="695156"/>
                </a:lnTo>
                <a:lnTo>
                  <a:pt x="148626" y="725270"/>
                </a:lnTo>
                <a:lnTo>
                  <a:pt x="184395" y="752192"/>
                </a:lnTo>
                <a:lnTo>
                  <a:pt x="223068" y="775668"/>
                </a:lnTo>
                <a:lnTo>
                  <a:pt x="264371" y="795446"/>
                </a:lnTo>
                <a:lnTo>
                  <a:pt x="308028" y="811269"/>
                </a:lnTo>
                <a:lnTo>
                  <a:pt x="353765" y="822886"/>
                </a:lnTo>
                <a:lnTo>
                  <a:pt x="401307" y="830043"/>
                </a:lnTo>
                <a:lnTo>
                  <a:pt x="450380" y="832485"/>
                </a:lnTo>
                <a:lnTo>
                  <a:pt x="499454" y="830043"/>
                </a:lnTo>
                <a:lnTo>
                  <a:pt x="546997" y="822886"/>
                </a:lnTo>
                <a:lnTo>
                  <a:pt x="592735" y="811269"/>
                </a:lnTo>
                <a:lnTo>
                  <a:pt x="636392" y="795446"/>
                </a:lnTo>
                <a:lnTo>
                  <a:pt x="677694" y="775668"/>
                </a:lnTo>
                <a:lnTo>
                  <a:pt x="716366" y="752192"/>
                </a:lnTo>
                <a:lnTo>
                  <a:pt x="752133" y="725270"/>
                </a:lnTo>
                <a:lnTo>
                  <a:pt x="784721" y="695156"/>
                </a:lnTo>
                <a:lnTo>
                  <a:pt x="813855" y="662104"/>
                </a:lnTo>
                <a:lnTo>
                  <a:pt x="839261" y="626368"/>
                </a:lnTo>
                <a:lnTo>
                  <a:pt x="860664" y="588202"/>
                </a:lnTo>
                <a:lnTo>
                  <a:pt x="877788" y="547858"/>
                </a:lnTo>
                <a:lnTo>
                  <a:pt x="890360" y="505592"/>
                </a:lnTo>
                <a:lnTo>
                  <a:pt x="898104" y="461656"/>
                </a:lnTo>
                <a:lnTo>
                  <a:pt x="900747" y="416305"/>
                </a:lnTo>
                <a:lnTo>
                  <a:pt x="898104" y="370931"/>
                </a:lnTo>
                <a:lnTo>
                  <a:pt x="890360" y="326975"/>
                </a:lnTo>
                <a:lnTo>
                  <a:pt x="877788" y="284691"/>
                </a:lnTo>
                <a:lnTo>
                  <a:pt x="860664" y="244333"/>
                </a:lnTo>
                <a:lnTo>
                  <a:pt x="839261" y="206153"/>
                </a:lnTo>
                <a:lnTo>
                  <a:pt x="813855" y="170407"/>
                </a:lnTo>
                <a:lnTo>
                  <a:pt x="784721" y="137347"/>
                </a:lnTo>
                <a:lnTo>
                  <a:pt x="752133" y="107227"/>
                </a:lnTo>
                <a:lnTo>
                  <a:pt x="716366" y="80300"/>
                </a:lnTo>
                <a:lnTo>
                  <a:pt x="677694" y="56820"/>
                </a:lnTo>
                <a:lnTo>
                  <a:pt x="636392" y="37041"/>
                </a:lnTo>
                <a:lnTo>
                  <a:pt x="592735" y="21216"/>
                </a:lnTo>
                <a:lnTo>
                  <a:pt x="546997" y="9598"/>
                </a:lnTo>
                <a:lnTo>
                  <a:pt x="499454" y="2441"/>
                </a:lnTo>
                <a:lnTo>
                  <a:pt x="450380"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9" name="object 19"/>
          <p:cNvSpPr txBox="1"/>
          <p:nvPr/>
        </p:nvSpPr>
        <p:spPr>
          <a:xfrm>
            <a:off x="559280" y="876300"/>
            <a:ext cx="681037"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RR. PP.</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52" name="object 20"/>
          <p:cNvSpPr>
            <a:spLocks/>
          </p:cNvSpPr>
          <p:nvPr/>
        </p:nvSpPr>
        <p:spPr bwMode="auto">
          <a:xfrm>
            <a:off x="1450975" y="558800"/>
            <a:ext cx="901700" cy="833438"/>
          </a:xfrm>
          <a:custGeom>
            <a:avLst/>
            <a:gdLst>
              <a:gd name="T0" fmla="*/ 450341 w 901064"/>
              <a:gd name="T1" fmla="*/ 0 h 832485"/>
              <a:gd name="T2" fmla="*/ 401281 w 901064"/>
              <a:gd name="T3" fmla="*/ 2441 h 832485"/>
              <a:gd name="T4" fmla="*/ 353748 w 901064"/>
              <a:gd name="T5" fmla="*/ 9598 h 832485"/>
              <a:gd name="T6" fmla="*/ 308018 w 901064"/>
              <a:gd name="T7" fmla="*/ 21216 h 832485"/>
              <a:gd name="T8" fmla="*/ 264367 w 901064"/>
              <a:gd name="T9" fmla="*/ 37041 h 832485"/>
              <a:gd name="T10" fmla="*/ 223068 w 901064"/>
              <a:gd name="T11" fmla="*/ 56820 h 832485"/>
              <a:gd name="T12" fmla="*/ 184397 w 901064"/>
              <a:gd name="T13" fmla="*/ 80300 h 832485"/>
              <a:gd name="T14" fmla="*/ 148630 w 901064"/>
              <a:gd name="T15" fmla="*/ 107227 h 832485"/>
              <a:gd name="T16" fmla="*/ 116040 w 901064"/>
              <a:gd name="T17" fmla="*/ 137347 h 832485"/>
              <a:gd name="T18" fmla="*/ 86904 w 901064"/>
              <a:gd name="T19" fmla="*/ 170407 h 832485"/>
              <a:gd name="T20" fmla="*/ 61496 w 901064"/>
              <a:gd name="T21" fmla="*/ 206153 h 832485"/>
              <a:gd name="T22" fmla="*/ 40090 w 901064"/>
              <a:gd name="T23" fmla="*/ 244333 h 832485"/>
              <a:gd name="T24" fmla="*/ 22963 w 901064"/>
              <a:gd name="T25" fmla="*/ 284691 h 832485"/>
              <a:gd name="T26" fmla="*/ 10389 w 901064"/>
              <a:gd name="T27" fmla="*/ 326975 h 832485"/>
              <a:gd name="T28" fmla="*/ 2643 w 901064"/>
              <a:gd name="T29" fmla="*/ 370931 h 832485"/>
              <a:gd name="T30" fmla="*/ 0 w 901064"/>
              <a:gd name="T31" fmla="*/ 416305 h 832485"/>
              <a:gd name="T32" fmla="*/ 2643 w 901064"/>
              <a:gd name="T33" fmla="*/ 461656 h 832485"/>
              <a:gd name="T34" fmla="*/ 10389 w 901064"/>
              <a:gd name="T35" fmla="*/ 505592 h 832485"/>
              <a:gd name="T36" fmla="*/ 22963 w 901064"/>
              <a:gd name="T37" fmla="*/ 547858 h 832485"/>
              <a:gd name="T38" fmla="*/ 40090 w 901064"/>
              <a:gd name="T39" fmla="*/ 588202 h 832485"/>
              <a:gd name="T40" fmla="*/ 61496 w 901064"/>
              <a:gd name="T41" fmla="*/ 626368 h 832485"/>
              <a:gd name="T42" fmla="*/ 86904 w 901064"/>
              <a:gd name="T43" fmla="*/ 662104 h 832485"/>
              <a:gd name="T44" fmla="*/ 116040 w 901064"/>
              <a:gd name="T45" fmla="*/ 695156 h 832485"/>
              <a:gd name="T46" fmla="*/ 148630 w 901064"/>
              <a:gd name="T47" fmla="*/ 725270 h 832485"/>
              <a:gd name="T48" fmla="*/ 184397 w 901064"/>
              <a:gd name="T49" fmla="*/ 752192 h 832485"/>
              <a:gd name="T50" fmla="*/ 223068 w 901064"/>
              <a:gd name="T51" fmla="*/ 775668 h 832485"/>
              <a:gd name="T52" fmla="*/ 264367 w 901064"/>
              <a:gd name="T53" fmla="*/ 795446 h 832485"/>
              <a:gd name="T54" fmla="*/ 308018 w 901064"/>
              <a:gd name="T55" fmla="*/ 811269 h 832485"/>
              <a:gd name="T56" fmla="*/ 353748 w 901064"/>
              <a:gd name="T57" fmla="*/ 822886 h 832485"/>
              <a:gd name="T58" fmla="*/ 401281 w 901064"/>
              <a:gd name="T59" fmla="*/ 830043 h 832485"/>
              <a:gd name="T60" fmla="*/ 450341 w 901064"/>
              <a:gd name="T61" fmla="*/ 832485 h 832485"/>
              <a:gd name="T62" fmla="*/ 499424 w 901064"/>
              <a:gd name="T63" fmla="*/ 830043 h 832485"/>
              <a:gd name="T64" fmla="*/ 546973 w 901064"/>
              <a:gd name="T65" fmla="*/ 822886 h 832485"/>
              <a:gd name="T66" fmla="*/ 592714 w 901064"/>
              <a:gd name="T67" fmla="*/ 811269 h 832485"/>
              <a:gd name="T68" fmla="*/ 636371 w 901064"/>
              <a:gd name="T69" fmla="*/ 795446 h 832485"/>
              <a:gd name="T70" fmla="*/ 677672 w 901064"/>
              <a:gd name="T71" fmla="*/ 775668 h 832485"/>
              <a:gd name="T72" fmla="*/ 716340 w 901064"/>
              <a:gd name="T73" fmla="*/ 752192 h 832485"/>
              <a:gd name="T74" fmla="*/ 752104 w 901064"/>
              <a:gd name="T75" fmla="*/ 725270 h 832485"/>
              <a:gd name="T76" fmla="*/ 784687 w 901064"/>
              <a:gd name="T77" fmla="*/ 695156 h 832485"/>
              <a:gd name="T78" fmla="*/ 813816 w 901064"/>
              <a:gd name="T79" fmla="*/ 662104 h 832485"/>
              <a:gd name="T80" fmla="*/ 839216 w 901064"/>
              <a:gd name="T81" fmla="*/ 626368 h 832485"/>
              <a:gd name="T82" fmla="*/ 860612 w 901064"/>
              <a:gd name="T83" fmla="*/ 588202 h 832485"/>
              <a:gd name="T84" fmla="*/ 877732 w 901064"/>
              <a:gd name="T85" fmla="*/ 547858 h 832485"/>
              <a:gd name="T86" fmla="*/ 890300 w 901064"/>
              <a:gd name="T87" fmla="*/ 505592 h 832485"/>
              <a:gd name="T88" fmla="*/ 898042 w 901064"/>
              <a:gd name="T89" fmla="*/ 461656 h 832485"/>
              <a:gd name="T90" fmla="*/ 900684 w 901064"/>
              <a:gd name="T91" fmla="*/ 416305 h 832485"/>
              <a:gd name="T92" fmla="*/ 898042 w 901064"/>
              <a:gd name="T93" fmla="*/ 370931 h 832485"/>
              <a:gd name="T94" fmla="*/ 890300 w 901064"/>
              <a:gd name="T95" fmla="*/ 326975 h 832485"/>
              <a:gd name="T96" fmla="*/ 877732 w 901064"/>
              <a:gd name="T97" fmla="*/ 284691 h 832485"/>
              <a:gd name="T98" fmla="*/ 860612 w 901064"/>
              <a:gd name="T99" fmla="*/ 244333 h 832485"/>
              <a:gd name="T100" fmla="*/ 839216 w 901064"/>
              <a:gd name="T101" fmla="*/ 206153 h 832485"/>
              <a:gd name="T102" fmla="*/ 813816 w 901064"/>
              <a:gd name="T103" fmla="*/ 170407 h 832485"/>
              <a:gd name="T104" fmla="*/ 784687 w 901064"/>
              <a:gd name="T105" fmla="*/ 137347 h 832485"/>
              <a:gd name="T106" fmla="*/ 752104 w 901064"/>
              <a:gd name="T107" fmla="*/ 107227 h 832485"/>
              <a:gd name="T108" fmla="*/ 716340 w 901064"/>
              <a:gd name="T109" fmla="*/ 80300 h 832485"/>
              <a:gd name="T110" fmla="*/ 677672 w 901064"/>
              <a:gd name="T111" fmla="*/ 56820 h 832485"/>
              <a:gd name="T112" fmla="*/ 636371 w 901064"/>
              <a:gd name="T113" fmla="*/ 37041 h 832485"/>
              <a:gd name="T114" fmla="*/ 592714 w 901064"/>
              <a:gd name="T115" fmla="*/ 21216 h 832485"/>
              <a:gd name="T116" fmla="*/ 546973 w 901064"/>
              <a:gd name="T117" fmla="*/ 9598 h 832485"/>
              <a:gd name="T118" fmla="*/ 499424 w 901064"/>
              <a:gd name="T119" fmla="*/ 2441 h 832485"/>
              <a:gd name="T120" fmla="*/ 450341 w 901064"/>
              <a:gd name="T121" fmla="*/ 0 h 83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1064" h="832485">
                <a:moveTo>
                  <a:pt x="450341" y="0"/>
                </a:moveTo>
                <a:lnTo>
                  <a:pt x="401281" y="2441"/>
                </a:lnTo>
                <a:lnTo>
                  <a:pt x="353748" y="9598"/>
                </a:lnTo>
                <a:lnTo>
                  <a:pt x="308018" y="21216"/>
                </a:lnTo>
                <a:lnTo>
                  <a:pt x="264367" y="37041"/>
                </a:lnTo>
                <a:lnTo>
                  <a:pt x="223068" y="56820"/>
                </a:lnTo>
                <a:lnTo>
                  <a:pt x="184397" y="80300"/>
                </a:lnTo>
                <a:lnTo>
                  <a:pt x="148630" y="107227"/>
                </a:lnTo>
                <a:lnTo>
                  <a:pt x="116040" y="137347"/>
                </a:lnTo>
                <a:lnTo>
                  <a:pt x="86904" y="170407"/>
                </a:lnTo>
                <a:lnTo>
                  <a:pt x="61496" y="206153"/>
                </a:lnTo>
                <a:lnTo>
                  <a:pt x="40090" y="244333"/>
                </a:lnTo>
                <a:lnTo>
                  <a:pt x="22963" y="284691"/>
                </a:lnTo>
                <a:lnTo>
                  <a:pt x="10389" y="326975"/>
                </a:lnTo>
                <a:lnTo>
                  <a:pt x="2643" y="370931"/>
                </a:lnTo>
                <a:lnTo>
                  <a:pt x="0" y="416305"/>
                </a:lnTo>
                <a:lnTo>
                  <a:pt x="2643" y="461656"/>
                </a:lnTo>
                <a:lnTo>
                  <a:pt x="10389" y="505592"/>
                </a:lnTo>
                <a:lnTo>
                  <a:pt x="22963" y="547858"/>
                </a:lnTo>
                <a:lnTo>
                  <a:pt x="40090" y="588202"/>
                </a:lnTo>
                <a:lnTo>
                  <a:pt x="61496" y="626368"/>
                </a:lnTo>
                <a:lnTo>
                  <a:pt x="86904" y="662104"/>
                </a:lnTo>
                <a:lnTo>
                  <a:pt x="116040" y="695156"/>
                </a:lnTo>
                <a:lnTo>
                  <a:pt x="148630" y="725270"/>
                </a:lnTo>
                <a:lnTo>
                  <a:pt x="184397" y="752192"/>
                </a:lnTo>
                <a:lnTo>
                  <a:pt x="223068" y="775668"/>
                </a:lnTo>
                <a:lnTo>
                  <a:pt x="264367" y="795446"/>
                </a:lnTo>
                <a:lnTo>
                  <a:pt x="308018" y="811269"/>
                </a:lnTo>
                <a:lnTo>
                  <a:pt x="353748" y="822886"/>
                </a:lnTo>
                <a:lnTo>
                  <a:pt x="401281" y="830043"/>
                </a:lnTo>
                <a:lnTo>
                  <a:pt x="450341" y="832485"/>
                </a:lnTo>
                <a:lnTo>
                  <a:pt x="499424" y="830043"/>
                </a:lnTo>
                <a:lnTo>
                  <a:pt x="546973" y="822886"/>
                </a:lnTo>
                <a:lnTo>
                  <a:pt x="592714" y="811269"/>
                </a:lnTo>
                <a:lnTo>
                  <a:pt x="636371" y="795446"/>
                </a:lnTo>
                <a:lnTo>
                  <a:pt x="677672" y="775668"/>
                </a:lnTo>
                <a:lnTo>
                  <a:pt x="716340" y="752192"/>
                </a:lnTo>
                <a:lnTo>
                  <a:pt x="752104" y="725270"/>
                </a:lnTo>
                <a:lnTo>
                  <a:pt x="784687" y="695156"/>
                </a:lnTo>
                <a:lnTo>
                  <a:pt x="813816" y="662104"/>
                </a:lnTo>
                <a:lnTo>
                  <a:pt x="839216" y="626368"/>
                </a:lnTo>
                <a:lnTo>
                  <a:pt x="860612" y="588202"/>
                </a:lnTo>
                <a:lnTo>
                  <a:pt x="877732" y="547858"/>
                </a:lnTo>
                <a:lnTo>
                  <a:pt x="890300" y="505592"/>
                </a:lnTo>
                <a:lnTo>
                  <a:pt x="898042" y="461656"/>
                </a:lnTo>
                <a:lnTo>
                  <a:pt x="900684" y="416305"/>
                </a:lnTo>
                <a:lnTo>
                  <a:pt x="898042" y="370931"/>
                </a:lnTo>
                <a:lnTo>
                  <a:pt x="890300" y="326975"/>
                </a:lnTo>
                <a:lnTo>
                  <a:pt x="877732" y="284691"/>
                </a:lnTo>
                <a:lnTo>
                  <a:pt x="860612" y="244333"/>
                </a:lnTo>
                <a:lnTo>
                  <a:pt x="839216" y="206153"/>
                </a:lnTo>
                <a:lnTo>
                  <a:pt x="813816" y="170407"/>
                </a:lnTo>
                <a:lnTo>
                  <a:pt x="784687" y="137347"/>
                </a:lnTo>
                <a:lnTo>
                  <a:pt x="752104" y="107227"/>
                </a:lnTo>
                <a:lnTo>
                  <a:pt x="716340" y="80300"/>
                </a:lnTo>
                <a:lnTo>
                  <a:pt x="677672" y="56820"/>
                </a:lnTo>
                <a:lnTo>
                  <a:pt x="636371" y="37041"/>
                </a:lnTo>
                <a:lnTo>
                  <a:pt x="592714" y="21216"/>
                </a:lnTo>
                <a:lnTo>
                  <a:pt x="546973" y="9598"/>
                </a:lnTo>
                <a:lnTo>
                  <a:pt x="499424" y="2441"/>
                </a:lnTo>
                <a:lnTo>
                  <a:pt x="450341"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1" name="object 21"/>
          <p:cNvSpPr txBox="1"/>
          <p:nvPr/>
        </p:nvSpPr>
        <p:spPr>
          <a:xfrm>
            <a:off x="1701800" y="885825"/>
            <a:ext cx="403225" cy="184666"/>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Radio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54" name="object 22"/>
          <p:cNvSpPr>
            <a:spLocks/>
          </p:cNvSpPr>
          <p:nvPr/>
        </p:nvSpPr>
        <p:spPr bwMode="auto">
          <a:xfrm>
            <a:off x="1109663" y="2197100"/>
            <a:ext cx="900112" cy="833438"/>
          </a:xfrm>
          <a:custGeom>
            <a:avLst/>
            <a:gdLst>
              <a:gd name="T0" fmla="*/ 450430 w 901064"/>
              <a:gd name="T1" fmla="*/ 0 h 832485"/>
              <a:gd name="T2" fmla="*/ 401346 w 901064"/>
              <a:gd name="T3" fmla="*/ 2441 h 832485"/>
              <a:gd name="T4" fmla="*/ 353794 w 901064"/>
              <a:gd name="T5" fmla="*/ 9598 h 832485"/>
              <a:gd name="T6" fmla="*/ 308049 w 901064"/>
              <a:gd name="T7" fmla="*/ 21215 h 832485"/>
              <a:gd name="T8" fmla="*/ 264385 w 901064"/>
              <a:gd name="T9" fmla="*/ 37038 h 832485"/>
              <a:gd name="T10" fmla="*/ 223077 w 901064"/>
              <a:gd name="T11" fmla="*/ 56816 h 832485"/>
              <a:gd name="T12" fmla="*/ 184400 w 901064"/>
              <a:gd name="T13" fmla="*/ 80292 h 832485"/>
              <a:gd name="T14" fmla="*/ 148628 w 901064"/>
              <a:gd name="T15" fmla="*/ 107214 h 832485"/>
              <a:gd name="T16" fmla="*/ 116036 w 901064"/>
              <a:gd name="T17" fmla="*/ 137328 h 832485"/>
              <a:gd name="T18" fmla="*/ 86899 w 901064"/>
              <a:gd name="T19" fmla="*/ 170380 h 832485"/>
              <a:gd name="T20" fmla="*/ 61491 w 901064"/>
              <a:gd name="T21" fmla="*/ 206116 h 832485"/>
              <a:gd name="T22" fmla="*/ 40086 w 901064"/>
              <a:gd name="T23" fmla="*/ 244282 h 832485"/>
              <a:gd name="T24" fmla="*/ 22960 w 901064"/>
              <a:gd name="T25" fmla="*/ 284626 h 832485"/>
              <a:gd name="T26" fmla="*/ 10387 w 901064"/>
              <a:gd name="T27" fmla="*/ 326892 h 832485"/>
              <a:gd name="T28" fmla="*/ 2642 w 901064"/>
              <a:gd name="T29" fmla="*/ 370828 h 832485"/>
              <a:gd name="T30" fmla="*/ 0 w 901064"/>
              <a:gd name="T31" fmla="*/ 416178 h 832485"/>
              <a:gd name="T32" fmla="*/ 2642 w 901064"/>
              <a:gd name="T33" fmla="*/ 461531 h 832485"/>
              <a:gd name="T34" fmla="*/ 10387 w 901064"/>
              <a:gd name="T35" fmla="*/ 505471 h 832485"/>
              <a:gd name="T36" fmla="*/ 22960 w 901064"/>
              <a:gd name="T37" fmla="*/ 547744 h 832485"/>
              <a:gd name="T38" fmla="*/ 40086 w 901064"/>
              <a:gd name="T39" fmla="*/ 588097 h 832485"/>
              <a:gd name="T40" fmla="*/ 61491 w 901064"/>
              <a:gd name="T41" fmla="*/ 626274 h 832485"/>
              <a:gd name="T42" fmla="*/ 86899 w 901064"/>
              <a:gd name="T43" fmla="*/ 662022 h 832485"/>
              <a:gd name="T44" fmla="*/ 116036 w 901064"/>
              <a:gd name="T45" fmla="*/ 695086 h 832485"/>
              <a:gd name="T46" fmla="*/ 148628 w 901064"/>
              <a:gd name="T47" fmla="*/ 725213 h 832485"/>
              <a:gd name="T48" fmla="*/ 184400 w 901064"/>
              <a:gd name="T49" fmla="*/ 752147 h 832485"/>
              <a:gd name="T50" fmla="*/ 223077 w 901064"/>
              <a:gd name="T51" fmla="*/ 775636 h 832485"/>
              <a:gd name="T52" fmla="*/ 264385 w 901064"/>
              <a:gd name="T53" fmla="*/ 795423 h 832485"/>
              <a:gd name="T54" fmla="*/ 308049 w 901064"/>
              <a:gd name="T55" fmla="*/ 811256 h 832485"/>
              <a:gd name="T56" fmla="*/ 353794 w 901064"/>
              <a:gd name="T57" fmla="*/ 822880 h 832485"/>
              <a:gd name="T58" fmla="*/ 401346 w 901064"/>
              <a:gd name="T59" fmla="*/ 830041 h 832485"/>
              <a:gd name="T60" fmla="*/ 450430 w 901064"/>
              <a:gd name="T61" fmla="*/ 832484 h 832485"/>
              <a:gd name="T62" fmla="*/ 499491 w 901064"/>
              <a:gd name="T63" fmla="*/ 830041 h 832485"/>
              <a:gd name="T64" fmla="*/ 547024 w 901064"/>
              <a:gd name="T65" fmla="*/ 822880 h 832485"/>
              <a:gd name="T66" fmla="*/ 592754 w 901064"/>
              <a:gd name="T67" fmla="*/ 811256 h 832485"/>
              <a:gd name="T68" fmla="*/ 636405 w 901064"/>
              <a:gd name="T69" fmla="*/ 795423 h 832485"/>
              <a:gd name="T70" fmla="*/ 677704 w 901064"/>
              <a:gd name="T71" fmla="*/ 775636 h 832485"/>
              <a:gd name="T72" fmla="*/ 716374 w 901064"/>
              <a:gd name="T73" fmla="*/ 752147 h 832485"/>
              <a:gd name="T74" fmla="*/ 752142 w 901064"/>
              <a:gd name="T75" fmla="*/ 725213 h 832485"/>
              <a:gd name="T76" fmla="*/ 784731 w 901064"/>
              <a:gd name="T77" fmla="*/ 695086 h 832485"/>
              <a:gd name="T78" fmla="*/ 813868 w 901064"/>
              <a:gd name="T79" fmla="*/ 662022 h 832485"/>
              <a:gd name="T80" fmla="*/ 839276 w 901064"/>
              <a:gd name="T81" fmla="*/ 626274 h 832485"/>
              <a:gd name="T82" fmla="*/ 860681 w 901064"/>
              <a:gd name="T83" fmla="*/ 588097 h 832485"/>
              <a:gd name="T84" fmla="*/ 877809 w 901064"/>
              <a:gd name="T85" fmla="*/ 547744 h 832485"/>
              <a:gd name="T86" fmla="*/ 890383 w 901064"/>
              <a:gd name="T87" fmla="*/ 505471 h 832485"/>
              <a:gd name="T88" fmla="*/ 898129 w 901064"/>
              <a:gd name="T89" fmla="*/ 461531 h 832485"/>
              <a:gd name="T90" fmla="*/ 900772 w 901064"/>
              <a:gd name="T91" fmla="*/ 416178 h 832485"/>
              <a:gd name="T92" fmla="*/ 898129 w 901064"/>
              <a:gd name="T93" fmla="*/ 370828 h 832485"/>
              <a:gd name="T94" fmla="*/ 890383 w 901064"/>
              <a:gd name="T95" fmla="*/ 326892 h 832485"/>
              <a:gd name="T96" fmla="*/ 877809 w 901064"/>
              <a:gd name="T97" fmla="*/ 284626 h 832485"/>
              <a:gd name="T98" fmla="*/ 860681 w 901064"/>
              <a:gd name="T99" fmla="*/ 244282 h 832485"/>
              <a:gd name="T100" fmla="*/ 839276 w 901064"/>
              <a:gd name="T101" fmla="*/ 206116 h 832485"/>
              <a:gd name="T102" fmla="*/ 813868 w 901064"/>
              <a:gd name="T103" fmla="*/ 170380 h 832485"/>
              <a:gd name="T104" fmla="*/ 784731 w 901064"/>
              <a:gd name="T105" fmla="*/ 137328 h 832485"/>
              <a:gd name="T106" fmla="*/ 752142 w 901064"/>
              <a:gd name="T107" fmla="*/ 107214 h 832485"/>
              <a:gd name="T108" fmla="*/ 716374 w 901064"/>
              <a:gd name="T109" fmla="*/ 80292 h 832485"/>
              <a:gd name="T110" fmla="*/ 677704 w 901064"/>
              <a:gd name="T111" fmla="*/ 56816 h 832485"/>
              <a:gd name="T112" fmla="*/ 636405 w 901064"/>
              <a:gd name="T113" fmla="*/ 37038 h 832485"/>
              <a:gd name="T114" fmla="*/ 592754 w 901064"/>
              <a:gd name="T115" fmla="*/ 21215 h 832485"/>
              <a:gd name="T116" fmla="*/ 547024 w 901064"/>
              <a:gd name="T117" fmla="*/ 9598 h 832485"/>
              <a:gd name="T118" fmla="*/ 499491 w 901064"/>
              <a:gd name="T119" fmla="*/ 2441 h 832485"/>
              <a:gd name="T120" fmla="*/ 450430 w 901064"/>
              <a:gd name="T121" fmla="*/ 0 h 83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1064" h="832485">
                <a:moveTo>
                  <a:pt x="450430" y="0"/>
                </a:moveTo>
                <a:lnTo>
                  <a:pt x="401346" y="2441"/>
                </a:lnTo>
                <a:lnTo>
                  <a:pt x="353794" y="9598"/>
                </a:lnTo>
                <a:lnTo>
                  <a:pt x="308049" y="21215"/>
                </a:lnTo>
                <a:lnTo>
                  <a:pt x="264385" y="37038"/>
                </a:lnTo>
                <a:lnTo>
                  <a:pt x="223077" y="56816"/>
                </a:lnTo>
                <a:lnTo>
                  <a:pt x="184400" y="80292"/>
                </a:lnTo>
                <a:lnTo>
                  <a:pt x="148628" y="107214"/>
                </a:lnTo>
                <a:lnTo>
                  <a:pt x="116036" y="137328"/>
                </a:lnTo>
                <a:lnTo>
                  <a:pt x="86899" y="170380"/>
                </a:lnTo>
                <a:lnTo>
                  <a:pt x="61491" y="206116"/>
                </a:lnTo>
                <a:lnTo>
                  <a:pt x="40086" y="244282"/>
                </a:lnTo>
                <a:lnTo>
                  <a:pt x="22960" y="284626"/>
                </a:lnTo>
                <a:lnTo>
                  <a:pt x="10387" y="326892"/>
                </a:lnTo>
                <a:lnTo>
                  <a:pt x="2642" y="370828"/>
                </a:lnTo>
                <a:lnTo>
                  <a:pt x="0" y="416178"/>
                </a:lnTo>
                <a:lnTo>
                  <a:pt x="2642" y="461531"/>
                </a:lnTo>
                <a:lnTo>
                  <a:pt x="10387" y="505471"/>
                </a:lnTo>
                <a:lnTo>
                  <a:pt x="22960" y="547744"/>
                </a:lnTo>
                <a:lnTo>
                  <a:pt x="40086" y="588097"/>
                </a:lnTo>
                <a:lnTo>
                  <a:pt x="61491" y="626274"/>
                </a:lnTo>
                <a:lnTo>
                  <a:pt x="86899" y="662022"/>
                </a:lnTo>
                <a:lnTo>
                  <a:pt x="116036" y="695086"/>
                </a:lnTo>
                <a:lnTo>
                  <a:pt x="148628" y="725213"/>
                </a:lnTo>
                <a:lnTo>
                  <a:pt x="184400" y="752147"/>
                </a:lnTo>
                <a:lnTo>
                  <a:pt x="223077" y="775636"/>
                </a:lnTo>
                <a:lnTo>
                  <a:pt x="264385" y="795423"/>
                </a:lnTo>
                <a:lnTo>
                  <a:pt x="308049" y="811256"/>
                </a:lnTo>
                <a:lnTo>
                  <a:pt x="353794" y="822880"/>
                </a:lnTo>
                <a:lnTo>
                  <a:pt x="401346" y="830041"/>
                </a:lnTo>
                <a:lnTo>
                  <a:pt x="450430" y="832484"/>
                </a:lnTo>
                <a:lnTo>
                  <a:pt x="499491" y="830041"/>
                </a:lnTo>
                <a:lnTo>
                  <a:pt x="547024" y="822880"/>
                </a:lnTo>
                <a:lnTo>
                  <a:pt x="592754" y="811256"/>
                </a:lnTo>
                <a:lnTo>
                  <a:pt x="636405" y="795423"/>
                </a:lnTo>
                <a:lnTo>
                  <a:pt x="677704" y="775636"/>
                </a:lnTo>
                <a:lnTo>
                  <a:pt x="716374" y="752147"/>
                </a:lnTo>
                <a:lnTo>
                  <a:pt x="752142" y="725213"/>
                </a:lnTo>
                <a:lnTo>
                  <a:pt x="784731" y="695086"/>
                </a:lnTo>
                <a:lnTo>
                  <a:pt x="813868" y="662022"/>
                </a:lnTo>
                <a:lnTo>
                  <a:pt x="839276" y="626274"/>
                </a:lnTo>
                <a:lnTo>
                  <a:pt x="860681" y="588097"/>
                </a:lnTo>
                <a:lnTo>
                  <a:pt x="877809" y="547744"/>
                </a:lnTo>
                <a:lnTo>
                  <a:pt x="890383" y="505471"/>
                </a:lnTo>
                <a:lnTo>
                  <a:pt x="898129" y="461531"/>
                </a:lnTo>
                <a:lnTo>
                  <a:pt x="900772" y="416178"/>
                </a:lnTo>
                <a:lnTo>
                  <a:pt x="898129" y="370828"/>
                </a:lnTo>
                <a:lnTo>
                  <a:pt x="890383" y="326892"/>
                </a:lnTo>
                <a:lnTo>
                  <a:pt x="877809" y="284626"/>
                </a:lnTo>
                <a:lnTo>
                  <a:pt x="860681" y="244282"/>
                </a:lnTo>
                <a:lnTo>
                  <a:pt x="839276" y="206116"/>
                </a:lnTo>
                <a:lnTo>
                  <a:pt x="813868" y="170380"/>
                </a:lnTo>
                <a:lnTo>
                  <a:pt x="784731" y="137328"/>
                </a:lnTo>
                <a:lnTo>
                  <a:pt x="752142" y="107214"/>
                </a:lnTo>
                <a:lnTo>
                  <a:pt x="716374" y="80292"/>
                </a:lnTo>
                <a:lnTo>
                  <a:pt x="677704" y="56816"/>
                </a:lnTo>
                <a:lnTo>
                  <a:pt x="636405" y="37038"/>
                </a:lnTo>
                <a:lnTo>
                  <a:pt x="592754" y="21215"/>
                </a:lnTo>
                <a:lnTo>
                  <a:pt x="547024" y="9598"/>
                </a:lnTo>
                <a:lnTo>
                  <a:pt x="499491" y="2441"/>
                </a:lnTo>
                <a:lnTo>
                  <a:pt x="450430"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3" name="object 23"/>
          <p:cNvSpPr txBox="1"/>
          <p:nvPr/>
        </p:nvSpPr>
        <p:spPr>
          <a:xfrm>
            <a:off x="1387475" y="2527300"/>
            <a:ext cx="344488" cy="184666"/>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err="1" smtClean="0">
                <a:solidFill>
                  <a:srgbClr val="FFFFFF"/>
                </a:solidFill>
                <a:latin typeface="Trebuchet MS" pitchFamily="34" charset="0"/>
                <a:ea typeface="Trebuchet MS" pitchFamily="34" charset="0"/>
                <a:cs typeface="Trebuchet MS" pitchFamily="34" charset="0"/>
                <a:sym typeface="Calibri" pitchFamily="34" charset="0"/>
              </a:rPr>
              <a:t>Print</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56" name="object 24"/>
          <p:cNvSpPr>
            <a:spLocks/>
          </p:cNvSpPr>
          <p:nvPr/>
        </p:nvSpPr>
        <p:spPr bwMode="auto">
          <a:xfrm>
            <a:off x="314325" y="2978150"/>
            <a:ext cx="1138238" cy="831850"/>
          </a:xfrm>
          <a:custGeom>
            <a:avLst/>
            <a:gdLst>
              <a:gd name="T0" fmla="*/ 513890 w 1137920"/>
              <a:gd name="T1" fmla="*/ 1904 h 832485"/>
              <a:gd name="T2" fmla="*/ 409016 w 1137920"/>
              <a:gd name="T3" fmla="*/ 16621 h 832485"/>
              <a:gd name="T4" fmla="*/ 311940 w 1137920"/>
              <a:gd name="T5" fmla="*/ 44718 h 832485"/>
              <a:gd name="T6" fmla="*/ 224569 w 1137920"/>
              <a:gd name="T7" fmla="*/ 84800 h 832485"/>
              <a:gd name="T8" fmla="*/ 148808 w 1137920"/>
              <a:gd name="T9" fmla="*/ 135473 h 832485"/>
              <a:gd name="T10" fmla="*/ 86564 w 1137920"/>
              <a:gd name="T11" fmla="*/ 195342 h 832485"/>
              <a:gd name="T12" fmla="*/ 39744 w 1137920"/>
              <a:gd name="T13" fmla="*/ 263012 h 832485"/>
              <a:gd name="T14" fmla="*/ 10253 w 1137920"/>
              <a:gd name="T15" fmla="*/ 337089 h 832485"/>
              <a:gd name="T16" fmla="*/ 0 w 1137920"/>
              <a:gd name="T17" fmla="*/ 416179 h 832485"/>
              <a:gd name="T18" fmla="*/ 10253 w 1137920"/>
              <a:gd name="T19" fmla="*/ 495308 h 832485"/>
              <a:gd name="T20" fmla="*/ 39744 w 1137920"/>
              <a:gd name="T21" fmla="*/ 569415 h 832485"/>
              <a:gd name="T22" fmla="*/ 86564 w 1137920"/>
              <a:gd name="T23" fmla="*/ 637108 h 832485"/>
              <a:gd name="T24" fmla="*/ 148808 w 1137920"/>
              <a:gd name="T25" fmla="*/ 696993 h 832485"/>
              <a:gd name="T26" fmla="*/ 224569 w 1137920"/>
              <a:gd name="T27" fmla="*/ 747675 h 832485"/>
              <a:gd name="T28" fmla="*/ 311940 w 1137920"/>
              <a:gd name="T29" fmla="*/ 787763 h 832485"/>
              <a:gd name="T30" fmla="*/ 409016 w 1137920"/>
              <a:gd name="T31" fmla="*/ 815862 h 832485"/>
              <a:gd name="T32" fmla="*/ 513890 w 1137920"/>
              <a:gd name="T33" fmla="*/ 830580 h 832485"/>
              <a:gd name="T34" fmla="*/ 623422 w 1137920"/>
              <a:gd name="T35" fmla="*/ 830580 h 832485"/>
              <a:gd name="T36" fmla="*/ 728300 w 1137920"/>
              <a:gd name="T37" fmla="*/ 815862 h 832485"/>
              <a:gd name="T38" fmla="*/ 825380 w 1137920"/>
              <a:gd name="T39" fmla="*/ 787763 h 832485"/>
              <a:gd name="T40" fmla="*/ 912755 w 1137920"/>
              <a:gd name="T41" fmla="*/ 747675 h 832485"/>
              <a:gd name="T42" fmla="*/ 988520 w 1137920"/>
              <a:gd name="T43" fmla="*/ 696993 h 832485"/>
              <a:gd name="T44" fmla="*/ 1050767 w 1137920"/>
              <a:gd name="T45" fmla="*/ 637108 h 832485"/>
              <a:gd name="T46" fmla="*/ 1097589 w 1137920"/>
              <a:gd name="T47" fmla="*/ 569415 h 832485"/>
              <a:gd name="T48" fmla="*/ 1127081 w 1137920"/>
              <a:gd name="T49" fmla="*/ 495308 h 832485"/>
              <a:gd name="T50" fmla="*/ 1137335 w 1137920"/>
              <a:gd name="T51" fmla="*/ 416179 h 832485"/>
              <a:gd name="T52" fmla="*/ 1127081 w 1137920"/>
              <a:gd name="T53" fmla="*/ 337089 h 832485"/>
              <a:gd name="T54" fmla="*/ 1097589 w 1137920"/>
              <a:gd name="T55" fmla="*/ 263012 h 832485"/>
              <a:gd name="T56" fmla="*/ 1050767 w 1137920"/>
              <a:gd name="T57" fmla="*/ 195342 h 832485"/>
              <a:gd name="T58" fmla="*/ 988520 w 1137920"/>
              <a:gd name="T59" fmla="*/ 135473 h 832485"/>
              <a:gd name="T60" fmla="*/ 912755 w 1137920"/>
              <a:gd name="T61" fmla="*/ 84800 h 832485"/>
              <a:gd name="T62" fmla="*/ 825380 w 1137920"/>
              <a:gd name="T63" fmla="*/ 44718 h 832485"/>
              <a:gd name="T64" fmla="*/ 728300 w 1137920"/>
              <a:gd name="T65" fmla="*/ 16621 h 832485"/>
              <a:gd name="T66" fmla="*/ 623422 w 1137920"/>
              <a:gd name="T67" fmla="*/ 1904 h 83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7920" h="832485">
                <a:moveTo>
                  <a:pt x="568655" y="0"/>
                </a:moveTo>
                <a:lnTo>
                  <a:pt x="513890" y="1904"/>
                </a:lnTo>
                <a:lnTo>
                  <a:pt x="460597" y="7503"/>
                </a:lnTo>
                <a:lnTo>
                  <a:pt x="409016" y="16621"/>
                </a:lnTo>
                <a:lnTo>
                  <a:pt x="359384" y="29084"/>
                </a:lnTo>
                <a:lnTo>
                  <a:pt x="311940" y="44718"/>
                </a:lnTo>
                <a:lnTo>
                  <a:pt x="266922" y="63348"/>
                </a:lnTo>
                <a:lnTo>
                  <a:pt x="224569" y="84800"/>
                </a:lnTo>
                <a:lnTo>
                  <a:pt x="185118" y="108899"/>
                </a:lnTo>
                <a:lnTo>
                  <a:pt x="148808" y="135473"/>
                </a:lnTo>
                <a:lnTo>
                  <a:pt x="115877" y="164345"/>
                </a:lnTo>
                <a:lnTo>
                  <a:pt x="86564" y="195342"/>
                </a:lnTo>
                <a:lnTo>
                  <a:pt x="61107" y="228289"/>
                </a:lnTo>
                <a:lnTo>
                  <a:pt x="39744" y="263012"/>
                </a:lnTo>
                <a:lnTo>
                  <a:pt x="22713" y="299337"/>
                </a:lnTo>
                <a:lnTo>
                  <a:pt x="10253" y="337089"/>
                </a:lnTo>
                <a:lnTo>
                  <a:pt x="2603" y="376094"/>
                </a:lnTo>
                <a:lnTo>
                  <a:pt x="0" y="416179"/>
                </a:lnTo>
                <a:lnTo>
                  <a:pt x="2603" y="456284"/>
                </a:lnTo>
                <a:lnTo>
                  <a:pt x="10253" y="495308"/>
                </a:lnTo>
                <a:lnTo>
                  <a:pt x="22713" y="533076"/>
                </a:lnTo>
                <a:lnTo>
                  <a:pt x="39744" y="569415"/>
                </a:lnTo>
                <a:lnTo>
                  <a:pt x="61107" y="604151"/>
                </a:lnTo>
                <a:lnTo>
                  <a:pt x="86564" y="637108"/>
                </a:lnTo>
                <a:lnTo>
                  <a:pt x="115877" y="668113"/>
                </a:lnTo>
                <a:lnTo>
                  <a:pt x="148808" y="696993"/>
                </a:lnTo>
                <a:lnTo>
                  <a:pt x="185118" y="723571"/>
                </a:lnTo>
                <a:lnTo>
                  <a:pt x="224569" y="747675"/>
                </a:lnTo>
                <a:lnTo>
                  <a:pt x="266922" y="769131"/>
                </a:lnTo>
                <a:lnTo>
                  <a:pt x="311940" y="787763"/>
                </a:lnTo>
                <a:lnTo>
                  <a:pt x="359384" y="803398"/>
                </a:lnTo>
                <a:lnTo>
                  <a:pt x="409016" y="815862"/>
                </a:lnTo>
                <a:lnTo>
                  <a:pt x="460597" y="824981"/>
                </a:lnTo>
                <a:lnTo>
                  <a:pt x="513890" y="830580"/>
                </a:lnTo>
                <a:lnTo>
                  <a:pt x="568655" y="832485"/>
                </a:lnTo>
                <a:lnTo>
                  <a:pt x="623422" y="830580"/>
                </a:lnTo>
                <a:lnTo>
                  <a:pt x="676717" y="824981"/>
                </a:lnTo>
                <a:lnTo>
                  <a:pt x="728300" y="815862"/>
                </a:lnTo>
                <a:lnTo>
                  <a:pt x="777934" y="803398"/>
                </a:lnTo>
                <a:lnTo>
                  <a:pt x="825380" y="787763"/>
                </a:lnTo>
                <a:lnTo>
                  <a:pt x="870400" y="769131"/>
                </a:lnTo>
                <a:lnTo>
                  <a:pt x="912755" y="747675"/>
                </a:lnTo>
                <a:lnTo>
                  <a:pt x="952208" y="723571"/>
                </a:lnTo>
                <a:lnTo>
                  <a:pt x="988520" y="696993"/>
                </a:lnTo>
                <a:lnTo>
                  <a:pt x="1021452" y="668113"/>
                </a:lnTo>
                <a:lnTo>
                  <a:pt x="1050767" y="637108"/>
                </a:lnTo>
                <a:lnTo>
                  <a:pt x="1076225" y="604151"/>
                </a:lnTo>
                <a:lnTo>
                  <a:pt x="1097589" y="569415"/>
                </a:lnTo>
                <a:lnTo>
                  <a:pt x="1114621" y="533076"/>
                </a:lnTo>
                <a:lnTo>
                  <a:pt x="1127081" y="495308"/>
                </a:lnTo>
                <a:lnTo>
                  <a:pt x="1134732" y="456284"/>
                </a:lnTo>
                <a:lnTo>
                  <a:pt x="1137335" y="416179"/>
                </a:lnTo>
                <a:lnTo>
                  <a:pt x="1134732" y="376094"/>
                </a:lnTo>
                <a:lnTo>
                  <a:pt x="1127081" y="337089"/>
                </a:lnTo>
                <a:lnTo>
                  <a:pt x="1114621" y="299337"/>
                </a:lnTo>
                <a:lnTo>
                  <a:pt x="1097589" y="263012"/>
                </a:lnTo>
                <a:lnTo>
                  <a:pt x="1076225" y="228289"/>
                </a:lnTo>
                <a:lnTo>
                  <a:pt x="1050767" y="195342"/>
                </a:lnTo>
                <a:lnTo>
                  <a:pt x="1021452" y="164345"/>
                </a:lnTo>
                <a:lnTo>
                  <a:pt x="988520" y="135473"/>
                </a:lnTo>
                <a:lnTo>
                  <a:pt x="952208" y="108899"/>
                </a:lnTo>
                <a:lnTo>
                  <a:pt x="912755" y="84800"/>
                </a:lnTo>
                <a:lnTo>
                  <a:pt x="870400" y="63348"/>
                </a:lnTo>
                <a:lnTo>
                  <a:pt x="825380" y="44718"/>
                </a:lnTo>
                <a:lnTo>
                  <a:pt x="777934" y="29084"/>
                </a:lnTo>
                <a:lnTo>
                  <a:pt x="728300" y="16621"/>
                </a:lnTo>
                <a:lnTo>
                  <a:pt x="676717" y="7503"/>
                </a:lnTo>
                <a:lnTo>
                  <a:pt x="623422" y="1904"/>
                </a:lnTo>
                <a:lnTo>
                  <a:pt x="568655"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5" name="object 25"/>
          <p:cNvSpPr txBox="1"/>
          <p:nvPr/>
        </p:nvSpPr>
        <p:spPr>
          <a:xfrm>
            <a:off x="450851" y="3268405"/>
            <a:ext cx="919162"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Al aire libre</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58" name="object 26"/>
          <p:cNvSpPr>
            <a:spLocks/>
          </p:cNvSpPr>
          <p:nvPr/>
        </p:nvSpPr>
        <p:spPr bwMode="auto">
          <a:xfrm>
            <a:off x="1763713" y="2847975"/>
            <a:ext cx="1058862" cy="962025"/>
          </a:xfrm>
          <a:custGeom>
            <a:avLst/>
            <a:gdLst>
              <a:gd name="T0" fmla="*/ 477892 w 1057910"/>
              <a:gd name="T1" fmla="*/ 2202 h 962660"/>
              <a:gd name="T2" fmla="*/ 380356 w 1057910"/>
              <a:gd name="T3" fmla="*/ 19215 h 962660"/>
              <a:gd name="T4" fmla="*/ 290076 w 1057910"/>
              <a:gd name="T5" fmla="*/ 51696 h 962660"/>
              <a:gd name="T6" fmla="*/ 208824 w 1057910"/>
              <a:gd name="T7" fmla="*/ 98032 h 962660"/>
              <a:gd name="T8" fmla="*/ 138372 w 1057910"/>
              <a:gd name="T9" fmla="*/ 156610 h 962660"/>
              <a:gd name="T10" fmla="*/ 80492 w 1057910"/>
              <a:gd name="T11" fmla="*/ 225816 h 962660"/>
              <a:gd name="T12" fmla="*/ 36955 w 1057910"/>
              <a:gd name="T13" fmla="*/ 304038 h 962660"/>
              <a:gd name="T14" fmla="*/ 9534 w 1057910"/>
              <a:gd name="T15" fmla="*/ 389662 h 962660"/>
              <a:gd name="T16" fmla="*/ 0 w 1057910"/>
              <a:gd name="T17" fmla="*/ 481075 h 962660"/>
              <a:gd name="T18" fmla="*/ 9534 w 1057910"/>
              <a:gd name="T19" fmla="*/ 572489 h 962660"/>
              <a:gd name="T20" fmla="*/ 36955 w 1057910"/>
              <a:gd name="T21" fmla="*/ 658113 h 962660"/>
              <a:gd name="T22" fmla="*/ 80492 w 1057910"/>
              <a:gd name="T23" fmla="*/ 736335 h 962660"/>
              <a:gd name="T24" fmla="*/ 138372 w 1057910"/>
              <a:gd name="T25" fmla="*/ 805541 h 962660"/>
              <a:gd name="T26" fmla="*/ 208824 w 1057910"/>
              <a:gd name="T27" fmla="*/ 864119 h 962660"/>
              <a:gd name="T28" fmla="*/ 290076 w 1057910"/>
              <a:gd name="T29" fmla="*/ 910455 h 962660"/>
              <a:gd name="T30" fmla="*/ 380356 w 1057910"/>
              <a:gd name="T31" fmla="*/ 942936 h 962660"/>
              <a:gd name="T32" fmla="*/ 477892 w 1057910"/>
              <a:gd name="T33" fmla="*/ 959949 h 962660"/>
              <a:gd name="T34" fmla="*/ 579763 w 1057910"/>
              <a:gd name="T35" fmla="*/ 959949 h 962660"/>
              <a:gd name="T36" fmla="*/ 677299 w 1057910"/>
              <a:gd name="T37" fmla="*/ 942936 h 962660"/>
              <a:gd name="T38" fmla="*/ 767579 w 1057910"/>
              <a:gd name="T39" fmla="*/ 910455 h 962660"/>
              <a:gd name="T40" fmla="*/ 848831 w 1057910"/>
              <a:gd name="T41" fmla="*/ 864119 h 962660"/>
              <a:gd name="T42" fmla="*/ 919283 w 1057910"/>
              <a:gd name="T43" fmla="*/ 805541 h 962660"/>
              <a:gd name="T44" fmla="*/ 977163 w 1057910"/>
              <a:gd name="T45" fmla="*/ 736335 h 962660"/>
              <a:gd name="T46" fmla="*/ 1020700 w 1057910"/>
              <a:gd name="T47" fmla="*/ 658113 h 962660"/>
              <a:gd name="T48" fmla="*/ 1048121 w 1057910"/>
              <a:gd name="T49" fmla="*/ 572489 h 962660"/>
              <a:gd name="T50" fmla="*/ 1057656 w 1057910"/>
              <a:gd name="T51" fmla="*/ 481075 h 962660"/>
              <a:gd name="T52" fmla="*/ 1048121 w 1057910"/>
              <a:gd name="T53" fmla="*/ 389662 h 962660"/>
              <a:gd name="T54" fmla="*/ 1020700 w 1057910"/>
              <a:gd name="T55" fmla="*/ 304038 h 962660"/>
              <a:gd name="T56" fmla="*/ 977163 w 1057910"/>
              <a:gd name="T57" fmla="*/ 225816 h 962660"/>
              <a:gd name="T58" fmla="*/ 919283 w 1057910"/>
              <a:gd name="T59" fmla="*/ 156610 h 962660"/>
              <a:gd name="T60" fmla="*/ 848831 w 1057910"/>
              <a:gd name="T61" fmla="*/ 98032 h 962660"/>
              <a:gd name="T62" fmla="*/ 767579 w 1057910"/>
              <a:gd name="T63" fmla="*/ 51696 h 962660"/>
              <a:gd name="T64" fmla="*/ 677299 w 1057910"/>
              <a:gd name="T65" fmla="*/ 19215 h 962660"/>
              <a:gd name="T66" fmla="*/ 579763 w 1057910"/>
              <a:gd name="T67" fmla="*/ 2202 h 96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7910" h="962660">
                <a:moveTo>
                  <a:pt x="528827" y="0"/>
                </a:moveTo>
                <a:lnTo>
                  <a:pt x="477892" y="2202"/>
                </a:lnTo>
                <a:lnTo>
                  <a:pt x="428328" y="8674"/>
                </a:lnTo>
                <a:lnTo>
                  <a:pt x="380356" y="19215"/>
                </a:lnTo>
                <a:lnTo>
                  <a:pt x="334198" y="33623"/>
                </a:lnTo>
                <a:lnTo>
                  <a:pt x="290076" y="51696"/>
                </a:lnTo>
                <a:lnTo>
                  <a:pt x="248211" y="73233"/>
                </a:lnTo>
                <a:lnTo>
                  <a:pt x="208824" y="98032"/>
                </a:lnTo>
                <a:lnTo>
                  <a:pt x="172138" y="125892"/>
                </a:lnTo>
                <a:lnTo>
                  <a:pt x="138372" y="156610"/>
                </a:lnTo>
                <a:lnTo>
                  <a:pt x="107750" y="189985"/>
                </a:lnTo>
                <a:lnTo>
                  <a:pt x="80492" y="225816"/>
                </a:lnTo>
                <a:lnTo>
                  <a:pt x="56820" y="263901"/>
                </a:lnTo>
                <a:lnTo>
                  <a:pt x="36955" y="304038"/>
                </a:lnTo>
                <a:lnTo>
                  <a:pt x="21119" y="346025"/>
                </a:lnTo>
                <a:lnTo>
                  <a:pt x="9534" y="389662"/>
                </a:lnTo>
                <a:lnTo>
                  <a:pt x="2420" y="434746"/>
                </a:lnTo>
                <a:lnTo>
                  <a:pt x="0" y="481075"/>
                </a:lnTo>
                <a:lnTo>
                  <a:pt x="2420" y="527405"/>
                </a:lnTo>
                <a:lnTo>
                  <a:pt x="9534" y="572489"/>
                </a:lnTo>
                <a:lnTo>
                  <a:pt x="21119" y="616126"/>
                </a:lnTo>
                <a:lnTo>
                  <a:pt x="36955" y="658113"/>
                </a:lnTo>
                <a:lnTo>
                  <a:pt x="56820" y="698250"/>
                </a:lnTo>
                <a:lnTo>
                  <a:pt x="80492" y="736335"/>
                </a:lnTo>
                <a:lnTo>
                  <a:pt x="107750" y="772166"/>
                </a:lnTo>
                <a:lnTo>
                  <a:pt x="138372" y="805541"/>
                </a:lnTo>
                <a:lnTo>
                  <a:pt x="172138" y="836259"/>
                </a:lnTo>
                <a:lnTo>
                  <a:pt x="208824" y="864119"/>
                </a:lnTo>
                <a:lnTo>
                  <a:pt x="248211" y="888918"/>
                </a:lnTo>
                <a:lnTo>
                  <a:pt x="290076" y="910455"/>
                </a:lnTo>
                <a:lnTo>
                  <a:pt x="334198" y="928528"/>
                </a:lnTo>
                <a:lnTo>
                  <a:pt x="380356" y="942936"/>
                </a:lnTo>
                <a:lnTo>
                  <a:pt x="428328" y="953477"/>
                </a:lnTo>
                <a:lnTo>
                  <a:pt x="477892" y="959949"/>
                </a:lnTo>
                <a:lnTo>
                  <a:pt x="528827" y="962151"/>
                </a:lnTo>
                <a:lnTo>
                  <a:pt x="579763" y="959949"/>
                </a:lnTo>
                <a:lnTo>
                  <a:pt x="629327" y="953477"/>
                </a:lnTo>
                <a:lnTo>
                  <a:pt x="677299" y="942936"/>
                </a:lnTo>
                <a:lnTo>
                  <a:pt x="723457" y="928528"/>
                </a:lnTo>
                <a:lnTo>
                  <a:pt x="767579" y="910455"/>
                </a:lnTo>
                <a:lnTo>
                  <a:pt x="809444" y="888918"/>
                </a:lnTo>
                <a:lnTo>
                  <a:pt x="848831" y="864119"/>
                </a:lnTo>
                <a:lnTo>
                  <a:pt x="885517" y="836259"/>
                </a:lnTo>
                <a:lnTo>
                  <a:pt x="919283" y="805541"/>
                </a:lnTo>
                <a:lnTo>
                  <a:pt x="949905" y="772166"/>
                </a:lnTo>
                <a:lnTo>
                  <a:pt x="977163" y="736335"/>
                </a:lnTo>
                <a:lnTo>
                  <a:pt x="1000835" y="698250"/>
                </a:lnTo>
                <a:lnTo>
                  <a:pt x="1020700" y="658113"/>
                </a:lnTo>
                <a:lnTo>
                  <a:pt x="1036536" y="616126"/>
                </a:lnTo>
                <a:lnTo>
                  <a:pt x="1048121" y="572489"/>
                </a:lnTo>
                <a:lnTo>
                  <a:pt x="1055235" y="527405"/>
                </a:lnTo>
                <a:lnTo>
                  <a:pt x="1057656" y="481075"/>
                </a:lnTo>
                <a:lnTo>
                  <a:pt x="1055235" y="434746"/>
                </a:lnTo>
                <a:lnTo>
                  <a:pt x="1048121" y="389662"/>
                </a:lnTo>
                <a:lnTo>
                  <a:pt x="1036536" y="346025"/>
                </a:lnTo>
                <a:lnTo>
                  <a:pt x="1020700" y="304038"/>
                </a:lnTo>
                <a:lnTo>
                  <a:pt x="1000835" y="263901"/>
                </a:lnTo>
                <a:lnTo>
                  <a:pt x="977163" y="225816"/>
                </a:lnTo>
                <a:lnTo>
                  <a:pt x="949905" y="189985"/>
                </a:lnTo>
                <a:lnTo>
                  <a:pt x="919283" y="156610"/>
                </a:lnTo>
                <a:lnTo>
                  <a:pt x="885517" y="125892"/>
                </a:lnTo>
                <a:lnTo>
                  <a:pt x="848831" y="98032"/>
                </a:lnTo>
                <a:lnTo>
                  <a:pt x="809444" y="73233"/>
                </a:lnTo>
                <a:lnTo>
                  <a:pt x="767579" y="51696"/>
                </a:lnTo>
                <a:lnTo>
                  <a:pt x="723457" y="33623"/>
                </a:lnTo>
                <a:lnTo>
                  <a:pt x="677299" y="19215"/>
                </a:lnTo>
                <a:lnTo>
                  <a:pt x="629327" y="8674"/>
                </a:lnTo>
                <a:lnTo>
                  <a:pt x="579763" y="2202"/>
                </a:lnTo>
                <a:lnTo>
                  <a:pt x="528827"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44060" name="object 28"/>
          <p:cNvSpPr>
            <a:spLocks/>
          </p:cNvSpPr>
          <p:nvPr/>
        </p:nvSpPr>
        <p:spPr bwMode="auto">
          <a:xfrm>
            <a:off x="1763713" y="1419225"/>
            <a:ext cx="1041400" cy="831850"/>
          </a:xfrm>
          <a:custGeom>
            <a:avLst/>
            <a:gdLst>
              <a:gd name="T0" fmla="*/ 467113 w 1040764"/>
              <a:gd name="T1" fmla="*/ 2149 h 832485"/>
              <a:gd name="T2" fmla="*/ 365578 w 1040764"/>
              <a:gd name="T3" fmla="*/ 18720 h 832485"/>
              <a:gd name="T4" fmla="*/ 272287 w 1040764"/>
              <a:gd name="T5" fmla="*/ 50255 h 832485"/>
              <a:gd name="T6" fmla="*/ 189332 w 1040764"/>
              <a:gd name="T7" fmla="*/ 95080 h 832485"/>
              <a:gd name="T8" fmla="*/ 118803 w 1040764"/>
              <a:gd name="T9" fmla="*/ 151517 h 832485"/>
              <a:gd name="T10" fmla="*/ 62792 w 1040764"/>
              <a:gd name="T11" fmla="*/ 217891 h 832485"/>
              <a:gd name="T12" fmla="*/ 23389 w 1040764"/>
              <a:gd name="T13" fmla="*/ 292527 h 832485"/>
              <a:gd name="T14" fmla="*/ 2685 w 1040764"/>
              <a:gd name="T15" fmla="*/ 373749 h 832485"/>
              <a:gd name="T16" fmla="*/ 2685 w 1040764"/>
              <a:gd name="T17" fmla="*/ 458861 h 832485"/>
              <a:gd name="T18" fmla="*/ 23389 w 1040764"/>
              <a:gd name="T19" fmla="*/ 540072 h 832485"/>
              <a:gd name="T20" fmla="*/ 62792 w 1040764"/>
              <a:gd name="T21" fmla="*/ 614690 h 832485"/>
              <a:gd name="T22" fmla="*/ 118803 w 1040764"/>
              <a:gd name="T23" fmla="*/ 681043 h 832485"/>
              <a:gd name="T24" fmla="*/ 189332 w 1040764"/>
              <a:gd name="T25" fmla="*/ 737456 h 832485"/>
              <a:gd name="T26" fmla="*/ 272287 w 1040764"/>
              <a:gd name="T27" fmla="*/ 782258 h 832485"/>
              <a:gd name="T28" fmla="*/ 365578 w 1040764"/>
              <a:gd name="T29" fmla="*/ 813776 h 832485"/>
              <a:gd name="T30" fmla="*/ 467113 w 1040764"/>
              <a:gd name="T31" fmla="*/ 830336 h 832485"/>
              <a:gd name="T32" fmla="*/ 573503 w 1040764"/>
              <a:gd name="T33" fmla="*/ 830336 h 832485"/>
              <a:gd name="T34" fmla="*/ 675012 w 1040764"/>
              <a:gd name="T35" fmla="*/ 813776 h 832485"/>
              <a:gd name="T36" fmla="*/ 768293 w 1040764"/>
              <a:gd name="T37" fmla="*/ 782258 h 832485"/>
              <a:gd name="T38" fmla="*/ 851252 w 1040764"/>
              <a:gd name="T39" fmla="*/ 737456 h 832485"/>
              <a:gd name="T40" fmla="*/ 921793 w 1040764"/>
              <a:gd name="T41" fmla="*/ 681043 h 832485"/>
              <a:gd name="T42" fmla="*/ 977820 w 1040764"/>
              <a:gd name="T43" fmla="*/ 614690 h 832485"/>
              <a:gd name="T44" fmla="*/ 1017237 w 1040764"/>
              <a:gd name="T45" fmla="*/ 540072 h 832485"/>
              <a:gd name="T46" fmla="*/ 1037950 w 1040764"/>
              <a:gd name="T47" fmla="*/ 458861 h 832485"/>
              <a:gd name="T48" fmla="*/ 1037950 w 1040764"/>
              <a:gd name="T49" fmla="*/ 373749 h 832485"/>
              <a:gd name="T50" fmla="*/ 1017237 w 1040764"/>
              <a:gd name="T51" fmla="*/ 292527 h 832485"/>
              <a:gd name="T52" fmla="*/ 977820 w 1040764"/>
              <a:gd name="T53" fmla="*/ 217891 h 832485"/>
              <a:gd name="T54" fmla="*/ 921793 w 1040764"/>
              <a:gd name="T55" fmla="*/ 151517 h 832485"/>
              <a:gd name="T56" fmla="*/ 851252 w 1040764"/>
              <a:gd name="T57" fmla="*/ 95080 h 832485"/>
              <a:gd name="T58" fmla="*/ 768293 w 1040764"/>
              <a:gd name="T59" fmla="*/ 50255 h 832485"/>
              <a:gd name="T60" fmla="*/ 675012 w 1040764"/>
              <a:gd name="T61" fmla="*/ 18720 h 832485"/>
              <a:gd name="T62" fmla="*/ 573503 w 1040764"/>
              <a:gd name="T63" fmla="*/ 2149 h 83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0764" h="832485">
                <a:moveTo>
                  <a:pt x="520319" y="0"/>
                </a:moveTo>
                <a:lnTo>
                  <a:pt x="467113" y="2149"/>
                </a:lnTo>
                <a:lnTo>
                  <a:pt x="415446" y="8459"/>
                </a:lnTo>
                <a:lnTo>
                  <a:pt x="365578" y="18720"/>
                </a:lnTo>
                <a:lnTo>
                  <a:pt x="317771" y="32722"/>
                </a:lnTo>
                <a:lnTo>
                  <a:pt x="272287" y="50255"/>
                </a:lnTo>
                <a:lnTo>
                  <a:pt x="229387" y="71111"/>
                </a:lnTo>
                <a:lnTo>
                  <a:pt x="189332" y="95080"/>
                </a:lnTo>
                <a:lnTo>
                  <a:pt x="152384" y="121951"/>
                </a:lnTo>
                <a:lnTo>
                  <a:pt x="118803" y="151517"/>
                </a:lnTo>
                <a:lnTo>
                  <a:pt x="88852" y="183567"/>
                </a:lnTo>
                <a:lnTo>
                  <a:pt x="62792" y="217891"/>
                </a:lnTo>
                <a:lnTo>
                  <a:pt x="40884" y="254281"/>
                </a:lnTo>
                <a:lnTo>
                  <a:pt x="23389" y="292527"/>
                </a:lnTo>
                <a:lnTo>
                  <a:pt x="10569" y="332420"/>
                </a:lnTo>
                <a:lnTo>
                  <a:pt x="2685" y="373749"/>
                </a:lnTo>
                <a:lnTo>
                  <a:pt x="0" y="416306"/>
                </a:lnTo>
                <a:lnTo>
                  <a:pt x="2685" y="458861"/>
                </a:lnTo>
                <a:lnTo>
                  <a:pt x="10569" y="500186"/>
                </a:lnTo>
                <a:lnTo>
                  <a:pt x="23389" y="540072"/>
                </a:lnTo>
                <a:lnTo>
                  <a:pt x="40884" y="578310"/>
                </a:lnTo>
                <a:lnTo>
                  <a:pt x="62792" y="614690"/>
                </a:lnTo>
                <a:lnTo>
                  <a:pt x="88852" y="649004"/>
                </a:lnTo>
                <a:lnTo>
                  <a:pt x="118803" y="681043"/>
                </a:lnTo>
                <a:lnTo>
                  <a:pt x="152384" y="710596"/>
                </a:lnTo>
                <a:lnTo>
                  <a:pt x="189332" y="737456"/>
                </a:lnTo>
                <a:lnTo>
                  <a:pt x="229387" y="761413"/>
                </a:lnTo>
                <a:lnTo>
                  <a:pt x="272287" y="782258"/>
                </a:lnTo>
                <a:lnTo>
                  <a:pt x="317771" y="799782"/>
                </a:lnTo>
                <a:lnTo>
                  <a:pt x="365578" y="813776"/>
                </a:lnTo>
                <a:lnTo>
                  <a:pt x="415446" y="824030"/>
                </a:lnTo>
                <a:lnTo>
                  <a:pt x="467113" y="830336"/>
                </a:lnTo>
                <a:lnTo>
                  <a:pt x="520319" y="832485"/>
                </a:lnTo>
                <a:lnTo>
                  <a:pt x="573503" y="830336"/>
                </a:lnTo>
                <a:lnTo>
                  <a:pt x="625155" y="824030"/>
                </a:lnTo>
                <a:lnTo>
                  <a:pt x="675012" y="813776"/>
                </a:lnTo>
                <a:lnTo>
                  <a:pt x="722812" y="799782"/>
                </a:lnTo>
                <a:lnTo>
                  <a:pt x="768293" y="782258"/>
                </a:lnTo>
                <a:lnTo>
                  <a:pt x="811194" y="761413"/>
                </a:lnTo>
                <a:lnTo>
                  <a:pt x="851252" y="737456"/>
                </a:lnTo>
                <a:lnTo>
                  <a:pt x="888206" y="710596"/>
                </a:lnTo>
                <a:lnTo>
                  <a:pt x="921793" y="681043"/>
                </a:lnTo>
                <a:lnTo>
                  <a:pt x="951751" y="649004"/>
                </a:lnTo>
                <a:lnTo>
                  <a:pt x="977820" y="614690"/>
                </a:lnTo>
                <a:lnTo>
                  <a:pt x="999736" y="578310"/>
                </a:lnTo>
                <a:lnTo>
                  <a:pt x="1017237" y="540072"/>
                </a:lnTo>
                <a:lnTo>
                  <a:pt x="1030063" y="500186"/>
                </a:lnTo>
                <a:lnTo>
                  <a:pt x="1037950" y="458861"/>
                </a:lnTo>
                <a:lnTo>
                  <a:pt x="1040638" y="416306"/>
                </a:lnTo>
                <a:lnTo>
                  <a:pt x="1037950" y="373749"/>
                </a:lnTo>
                <a:lnTo>
                  <a:pt x="1030063" y="332420"/>
                </a:lnTo>
                <a:lnTo>
                  <a:pt x="1017237" y="292527"/>
                </a:lnTo>
                <a:lnTo>
                  <a:pt x="999736" y="254281"/>
                </a:lnTo>
                <a:lnTo>
                  <a:pt x="977820" y="217891"/>
                </a:lnTo>
                <a:lnTo>
                  <a:pt x="951751" y="183567"/>
                </a:lnTo>
                <a:lnTo>
                  <a:pt x="921793" y="151517"/>
                </a:lnTo>
                <a:lnTo>
                  <a:pt x="888206" y="121951"/>
                </a:lnTo>
                <a:lnTo>
                  <a:pt x="851252" y="95080"/>
                </a:lnTo>
                <a:lnTo>
                  <a:pt x="811194" y="71111"/>
                </a:lnTo>
                <a:lnTo>
                  <a:pt x="768293" y="50255"/>
                </a:lnTo>
                <a:lnTo>
                  <a:pt x="722812" y="32722"/>
                </a:lnTo>
                <a:lnTo>
                  <a:pt x="675012" y="18720"/>
                </a:lnTo>
                <a:lnTo>
                  <a:pt x="625155" y="8459"/>
                </a:lnTo>
                <a:lnTo>
                  <a:pt x="573503" y="2149"/>
                </a:lnTo>
                <a:lnTo>
                  <a:pt x="520319"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9" name="object 29"/>
          <p:cNvSpPr txBox="1"/>
          <p:nvPr/>
        </p:nvSpPr>
        <p:spPr>
          <a:xfrm>
            <a:off x="1759506" y="1660305"/>
            <a:ext cx="1035050" cy="359073"/>
          </a:xfrm>
          <a:prstGeom prst="rect">
            <a:avLst/>
          </a:prstGeom>
        </p:spPr>
        <p:txBody>
          <a:bodyPr wrap="square" lIns="0" tIns="0" rIns="0" bIns="0">
            <a:spAutoFit/>
          </a:bodyPr>
          <a:lstStyle>
            <a:lvl1pPr marL="12700" indent="190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Visualización en línea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062" name="object 30"/>
          <p:cNvSpPr>
            <a:spLocks noChangeArrowheads="1"/>
          </p:cNvSpPr>
          <p:nvPr/>
        </p:nvSpPr>
        <p:spPr bwMode="auto">
          <a:xfrm>
            <a:off x="3030538" y="569913"/>
            <a:ext cx="5641975" cy="333533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US" dirty="0"/>
          </a:p>
        </p:txBody>
      </p:sp>
      <p:sp>
        <p:nvSpPr>
          <p:cNvPr id="31" name="object 31"/>
          <p:cNvSpPr txBox="1"/>
          <p:nvPr/>
        </p:nvSpPr>
        <p:spPr>
          <a:xfrm>
            <a:off x="3187777" y="1693566"/>
            <a:ext cx="911348" cy="359073"/>
          </a:xfrm>
          <a:prstGeom prst="rect">
            <a:avLst/>
          </a:prstGeom>
        </p:spPr>
        <p:txBody>
          <a:bodyPr wrap="square" lIns="0" tIns="0" rIns="0" bIns="0">
            <a:spAutoFit/>
          </a:bodyPr>
          <a:lstStyle>
            <a:lvl1pPr marL="222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38"/>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Búsqueda</a:t>
            </a:r>
          </a:p>
          <a:p>
            <a:pPr marL="0" algn="ctr">
              <a:lnSpc>
                <a:spcPts val="1438"/>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en línea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7" name="object 47"/>
          <p:cNvSpPr>
            <a:spLocks noGrp="1"/>
          </p:cNvSpPr>
          <p:nvPr>
            <p:ph type="sldNum" sz="quarter" idx="12"/>
          </p:nvPr>
        </p:nvSpPr>
        <p:spPr>
          <a:xfrm>
            <a:off x="225425" y="4895850"/>
            <a:ext cx="146050" cy="102592"/>
          </a:xfrm>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E24E7575-C6C3-4D22-9DD8-103DB5AEC52F}" type="slidenum">
              <a:rPr lang="es-US"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40</a:t>
            </a:fld>
            <a:endParaRPr lang="es-US" sz="600" dirty="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33" name="object 33"/>
          <p:cNvSpPr txBox="1"/>
          <p:nvPr/>
        </p:nvSpPr>
        <p:spPr>
          <a:xfrm>
            <a:off x="4851401" y="764563"/>
            <a:ext cx="866776" cy="36933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Correo electrónico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4" name="object 34"/>
          <p:cNvSpPr txBox="1"/>
          <p:nvPr/>
        </p:nvSpPr>
        <p:spPr>
          <a:xfrm>
            <a:off x="3855245" y="2481758"/>
            <a:ext cx="652462" cy="359073"/>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Redes sociales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6" name="object 36"/>
          <p:cNvSpPr txBox="1"/>
          <p:nvPr/>
        </p:nvSpPr>
        <p:spPr>
          <a:xfrm>
            <a:off x="4629150" y="3260725"/>
            <a:ext cx="557213" cy="368300"/>
          </a:xfrm>
          <a:prstGeom prst="rect">
            <a:avLst/>
          </a:prstGeom>
        </p:spPr>
        <p:txBody>
          <a:bodyPr lIns="0" tIns="0" rIns="0" bIns="0">
            <a:spAutoFit/>
          </a:bodyPr>
          <a:lstStyle>
            <a:lvl1pPr marL="69850" indent="-571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Boca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 boca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7" name="object 37"/>
          <p:cNvSpPr txBox="1"/>
          <p:nvPr/>
        </p:nvSpPr>
        <p:spPr>
          <a:xfrm>
            <a:off x="4686300" y="1705357"/>
            <a:ext cx="1014968" cy="359073"/>
          </a:xfrm>
          <a:prstGeom prst="rect">
            <a:avLst/>
          </a:prstGeom>
        </p:spPr>
        <p:txBody>
          <a:bodyPr wrap="square" lIns="0" tIns="0" rIns="0" bIns="0">
            <a:spAutoFit/>
          </a:bodyPr>
          <a:lstStyle>
            <a:lvl1pPr marL="155575" indent="-1428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Información del sitio web</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8" name="object 38"/>
          <p:cNvSpPr txBox="1"/>
          <p:nvPr/>
        </p:nvSpPr>
        <p:spPr>
          <a:xfrm>
            <a:off x="5937250" y="1793656"/>
            <a:ext cx="1066007" cy="371914"/>
          </a:xfrm>
          <a:prstGeom prst="rect">
            <a:avLst/>
          </a:prstGeom>
        </p:spPr>
        <p:txBody>
          <a:bodyPr wrap="square" lIns="0" tIns="0" rIns="0" bIns="0">
            <a:spAutoFit/>
          </a:bodyPr>
          <a:lstStyle>
            <a:lvl1pPr marL="31750" indent="-190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Administración escolar</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39" name="object 39"/>
          <p:cNvSpPr txBox="1"/>
          <p:nvPr/>
        </p:nvSpPr>
        <p:spPr>
          <a:xfrm>
            <a:off x="6421438" y="982663"/>
            <a:ext cx="690562"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Docentes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0" name="object 40"/>
          <p:cNvSpPr txBox="1"/>
          <p:nvPr/>
        </p:nvSpPr>
        <p:spPr>
          <a:xfrm>
            <a:off x="6892925" y="2441277"/>
            <a:ext cx="879475" cy="359073"/>
          </a:xfrm>
          <a:prstGeom prst="rect">
            <a:avLst/>
          </a:prstGeom>
        </p:spPr>
        <p:txBody>
          <a:bodyPr wrap="square" lIns="0" tIns="0" rIns="0" bIns="0">
            <a:spAutoFit/>
          </a:bodyPr>
          <a:lstStyle>
            <a:lvl1pPr marL="12700" indent="381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Recursos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en línea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1" name="object 41"/>
          <p:cNvSpPr txBox="1"/>
          <p:nvPr/>
        </p:nvSpPr>
        <p:spPr>
          <a:xfrm>
            <a:off x="6075365" y="3146480"/>
            <a:ext cx="1073149" cy="718145"/>
          </a:xfrm>
          <a:prstGeom prst="rect">
            <a:avLst/>
          </a:prstGeom>
        </p:spPr>
        <p:txBody>
          <a:bodyPr wrap="square" lIns="0" tIns="0" rIns="0" bIns="0">
            <a:spAutoFit/>
          </a:bodyPr>
          <a:lstStyle>
            <a:lvl1pPr marL="412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38"/>
              </a:lnSpc>
              <a:buSzPct val="100000"/>
            </a:pPr>
            <a:r>
              <a:rPr lang="es-US" sz="1200" dirty="0" err="1" smtClean="0">
                <a:solidFill>
                  <a:srgbClr val="FFFFFF"/>
                </a:solidFill>
                <a:latin typeface="Trebuchet MS" pitchFamily="34" charset="0"/>
                <a:ea typeface="Trebuchet MS" pitchFamily="34" charset="0"/>
                <a:cs typeface="Trebuchet MS" pitchFamily="34" charset="0"/>
                <a:sym typeface="Calibri" pitchFamily="34" charset="0"/>
              </a:rPr>
              <a:t>Bloggers</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personas que comparten</a:t>
            </a:r>
          </a:p>
          <a:p>
            <a:pPr marL="0" algn="ctr">
              <a:lnSpc>
                <a:spcPts val="1438"/>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contenido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2" name="object 42"/>
          <p:cNvSpPr txBox="1"/>
          <p:nvPr/>
        </p:nvSpPr>
        <p:spPr>
          <a:xfrm>
            <a:off x="7620001" y="3221038"/>
            <a:ext cx="760412" cy="359073"/>
          </a:xfrm>
          <a:prstGeom prst="rect">
            <a:avLst/>
          </a:prstGeom>
        </p:spPr>
        <p:txBody>
          <a:bodyPr wrap="square" lIns="0" tIns="0" rIns="0" bIns="0">
            <a:spAutoFit/>
          </a:bodyPr>
          <a:lstStyle>
            <a:lvl1pPr marL="69850" indent="-571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Boca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 boca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3" name="object 43"/>
          <p:cNvSpPr txBox="1"/>
          <p:nvPr/>
        </p:nvSpPr>
        <p:spPr>
          <a:xfrm>
            <a:off x="7427913" y="1753018"/>
            <a:ext cx="1098550" cy="359073"/>
          </a:xfrm>
          <a:prstGeom prst="rect">
            <a:avLst/>
          </a:prstGeom>
        </p:spPr>
        <p:txBody>
          <a:bodyPr wrap="square" lIns="0" tIns="0" rIns="0" bIns="0">
            <a:spAutoFit/>
          </a:bodyPr>
          <a:lstStyle>
            <a:lvl1pPr marL="12700" indent="76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Aplicación/</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sitio móvil</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4" name="object 44"/>
          <p:cNvSpPr txBox="1"/>
          <p:nvPr/>
        </p:nvSpPr>
        <p:spPr>
          <a:xfrm>
            <a:off x="5011738" y="2552700"/>
            <a:ext cx="769937" cy="184666"/>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Boletines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 name="object 45"/>
          <p:cNvSpPr txBox="1"/>
          <p:nvPr/>
        </p:nvSpPr>
        <p:spPr>
          <a:xfrm>
            <a:off x="7543800" y="876300"/>
            <a:ext cx="1098550" cy="359073"/>
          </a:xfrm>
          <a:prstGeom prst="rect">
            <a:avLst/>
          </a:prstGeom>
        </p:spPr>
        <p:txBody>
          <a:bodyPr wrap="square" lIns="0" tIns="0" rIns="0" bIns="0">
            <a:spAutoFit/>
          </a:bodyPr>
          <a:lstStyle>
            <a:lvl1pPr marL="165100" indent="-152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Mensajes de texto/SMS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6" name="object 46"/>
          <p:cNvSpPr txBox="1"/>
          <p:nvPr/>
        </p:nvSpPr>
        <p:spPr>
          <a:xfrm>
            <a:off x="4164011" y="1183837"/>
            <a:ext cx="641351" cy="184666"/>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Eventos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8" name="object 41"/>
          <p:cNvSpPr txBox="1"/>
          <p:nvPr/>
        </p:nvSpPr>
        <p:spPr>
          <a:xfrm>
            <a:off x="3067968" y="3068340"/>
            <a:ext cx="1073149" cy="718145"/>
          </a:xfrm>
          <a:prstGeom prst="rect">
            <a:avLst/>
          </a:prstGeom>
        </p:spPr>
        <p:txBody>
          <a:bodyPr wrap="square" lIns="0" tIns="0" rIns="0" bIns="0">
            <a:spAutoFit/>
          </a:bodyPr>
          <a:lstStyle>
            <a:lvl1pPr marL="412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38"/>
              </a:lnSpc>
              <a:buSzPct val="100000"/>
            </a:pPr>
            <a:r>
              <a:rPr lang="es-US" sz="1200" dirty="0" err="1" smtClean="0">
                <a:solidFill>
                  <a:srgbClr val="FFFFFF"/>
                </a:solidFill>
                <a:latin typeface="Trebuchet MS" pitchFamily="34" charset="0"/>
                <a:ea typeface="Trebuchet MS" pitchFamily="34" charset="0"/>
                <a:cs typeface="Trebuchet MS" pitchFamily="34" charset="0"/>
                <a:sym typeface="Calibri" pitchFamily="34" charset="0"/>
              </a:rPr>
              <a:t>Bloggers</a:t>
            </a: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personas que comparten</a:t>
            </a:r>
          </a:p>
          <a:p>
            <a:pPr marL="0" algn="ctr">
              <a:lnSpc>
                <a:spcPts val="1438"/>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contenido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9" name="object 36"/>
          <p:cNvSpPr txBox="1"/>
          <p:nvPr/>
        </p:nvSpPr>
        <p:spPr>
          <a:xfrm>
            <a:off x="2014843" y="3147496"/>
            <a:ext cx="557213" cy="368300"/>
          </a:xfrm>
          <a:prstGeom prst="rect">
            <a:avLst/>
          </a:prstGeom>
        </p:spPr>
        <p:txBody>
          <a:bodyPr lIns="0" tIns="0" rIns="0" bIns="0">
            <a:spAutoFit/>
          </a:bodyPr>
          <a:lstStyle>
            <a:lvl1pPr marL="69850" indent="-571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Boca </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a boca</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50" name="object 33"/>
          <p:cNvSpPr txBox="1"/>
          <p:nvPr/>
        </p:nvSpPr>
        <p:spPr>
          <a:xfrm>
            <a:off x="3151972" y="753849"/>
            <a:ext cx="866776" cy="36933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Correo electrónico</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5059"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5060"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5061"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US" dirty="0"/>
          </a:p>
        </p:txBody>
      </p:sp>
      <p:sp>
        <p:nvSpPr>
          <p:cNvPr id="6" name="object 6"/>
          <p:cNvSpPr txBox="1">
            <a:spLocks noGrp="1"/>
          </p:cNvSpPr>
          <p:nvPr>
            <p:ph type="title"/>
          </p:nvPr>
        </p:nvSpPr>
        <p:spPr>
          <a:xfrm>
            <a:off x="384175" y="134938"/>
            <a:ext cx="8375650" cy="354327"/>
          </a:xfrm>
        </p:spPr>
        <p:txBody>
          <a:bodyPr tIns="46100"/>
          <a:lstStyle/>
          <a:p>
            <a:pPr marL="165100" algn="l">
              <a:tabLst>
                <a:tab pos="2236788" algn="l"/>
              </a:tabLst>
            </a:pPr>
            <a:r>
              <a:rPr lang="es-AR" dirty="0" smtClean="0">
                <a:latin typeface="Trebuchet MS" pitchFamily="34" charset="0"/>
                <a:ea typeface="Trebuchet MS" pitchFamily="34" charset="0"/>
                <a:cs typeface="Trebuchet MS" pitchFamily="34" charset="0"/>
                <a:sym typeface="Calibri" pitchFamily="34" charset="0"/>
              </a:rPr>
              <a:t>Aprovechamiento de las personas de influencia clave para los padres</a:t>
            </a:r>
          </a:p>
        </p:txBody>
      </p:sp>
      <p:sp>
        <p:nvSpPr>
          <p:cNvPr id="7" name="object 7"/>
          <p:cNvSpPr txBox="1"/>
          <p:nvPr/>
        </p:nvSpPr>
        <p:spPr>
          <a:xfrm>
            <a:off x="238125" y="4895850"/>
            <a:ext cx="120650" cy="11112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AR" sz="600">
                <a:solidFill>
                  <a:srgbClr val="77787A"/>
                </a:solidFill>
                <a:latin typeface="Trebuchet MS" pitchFamily="34" charset="0"/>
                <a:ea typeface="Trebuchet MS" pitchFamily="34" charset="0"/>
                <a:cs typeface="Trebuchet MS" pitchFamily="34" charset="0"/>
                <a:sym typeface="Calibri" pitchFamily="34" charset="0"/>
              </a:rPr>
              <a:t>41</a:t>
            </a:r>
          </a:p>
        </p:txBody>
      </p:sp>
      <p:sp>
        <p:nvSpPr>
          <p:cNvPr id="8" name="object 8"/>
          <p:cNvSpPr txBox="1"/>
          <p:nvPr/>
        </p:nvSpPr>
        <p:spPr>
          <a:xfrm>
            <a:off x="536574" y="4778550"/>
            <a:ext cx="7897813" cy="314325"/>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1200"/>
              </a:lnSpc>
              <a:buSzPct val="100000"/>
            </a:pPr>
            <a:r>
              <a:rPr lang="es-US" sz="1000" dirty="0" smtClean="0">
                <a:solidFill>
                  <a:srgbClr val="77787A"/>
                </a:solidFill>
                <a:latin typeface="Trebuchet MS" pitchFamily="34" charset="0"/>
                <a:ea typeface="Trebuchet MS" pitchFamily="34" charset="0"/>
                <a:cs typeface="Trebuchet MS" pitchFamily="34" charset="0"/>
                <a:sym typeface="Calibri" pitchFamily="34" charset="0"/>
              </a:rPr>
              <a:t>Fuente: Proyecto cualitativo de investigación del Ad Council sobre la asistencia en California (mayo de 2015) y encuesta de validación y prueba de conceptos cuantitativas de seguimiento (agosto de 2015)</a:t>
            </a:r>
            <a:endParaRPr lang="es-US" sz="10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5065" name="object 9"/>
          <p:cNvSpPr>
            <a:spLocks/>
          </p:cNvSpPr>
          <p:nvPr/>
        </p:nvSpPr>
        <p:spPr bwMode="auto">
          <a:xfrm>
            <a:off x="1936750" y="939800"/>
            <a:ext cx="2505075" cy="2581275"/>
          </a:xfrm>
          <a:custGeom>
            <a:avLst/>
            <a:gdLst>
              <a:gd name="T0" fmla="*/ 1156731 w 2505075"/>
              <a:gd name="T1" fmla="*/ 3704 h 2581275"/>
              <a:gd name="T2" fmla="*/ 1017063 w 2505075"/>
              <a:gd name="T3" fmla="*/ 22738 h 2581275"/>
              <a:gd name="T4" fmla="*/ 882678 w 2505075"/>
              <a:gd name="T5" fmla="*/ 57140 h 2581275"/>
              <a:gd name="T6" fmla="*/ 754452 w 2505075"/>
              <a:gd name="T7" fmla="*/ 106010 h 2581275"/>
              <a:gd name="T8" fmla="*/ 633261 w 2505075"/>
              <a:gd name="T9" fmla="*/ 168446 h 2581275"/>
              <a:gd name="T10" fmla="*/ 519980 w 2505075"/>
              <a:gd name="T11" fmla="*/ 243546 h 2581275"/>
              <a:gd name="T12" fmla="*/ 415486 w 2505075"/>
              <a:gd name="T13" fmla="*/ 330407 h 2581275"/>
              <a:gd name="T14" fmla="*/ 320653 w 2505075"/>
              <a:gd name="T15" fmla="*/ 428130 h 2581275"/>
              <a:gd name="T16" fmla="*/ 236358 w 2505075"/>
              <a:gd name="T17" fmla="*/ 535810 h 2581275"/>
              <a:gd name="T18" fmla="*/ 163477 w 2505075"/>
              <a:gd name="T19" fmla="*/ 652548 h 2581275"/>
              <a:gd name="T20" fmla="*/ 102884 w 2505075"/>
              <a:gd name="T21" fmla="*/ 777440 h 2581275"/>
              <a:gd name="T22" fmla="*/ 55455 w 2505075"/>
              <a:gd name="T23" fmla="*/ 909585 h 2581275"/>
              <a:gd name="T24" fmla="*/ 22067 w 2505075"/>
              <a:gd name="T25" fmla="*/ 1048082 h 2581275"/>
              <a:gd name="T26" fmla="*/ 3595 w 2505075"/>
              <a:gd name="T27" fmla="*/ 1192027 h 2581275"/>
              <a:gd name="T28" fmla="*/ 904 w 2505075"/>
              <a:gd name="T29" fmla="*/ 1340083 h 2581275"/>
              <a:gd name="T30" fmla="*/ 14209 w 2505075"/>
              <a:gd name="T31" fmla="*/ 1485648 h 2581275"/>
              <a:gd name="T32" fmla="*/ 42723 w 2505075"/>
              <a:gd name="T33" fmla="*/ 1626067 h 2581275"/>
              <a:gd name="T34" fmla="*/ 85568 w 2505075"/>
              <a:gd name="T35" fmla="*/ 1760438 h 2581275"/>
              <a:gd name="T36" fmla="*/ 141870 w 2505075"/>
              <a:gd name="T37" fmla="*/ 1887858 h 2581275"/>
              <a:gd name="T38" fmla="*/ 210753 w 2505075"/>
              <a:gd name="T39" fmla="*/ 2007426 h 2581275"/>
              <a:gd name="T40" fmla="*/ 291341 w 2505075"/>
              <a:gd name="T41" fmla="*/ 2118238 h 2581275"/>
              <a:gd name="T42" fmla="*/ 382758 w 2505075"/>
              <a:gd name="T43" fmla="*/ 2219393 h 2581275"/>
              <a:gd name="T44" fmla="*/ 484129 w 2505075"/>
              <a:gd name="T45" fmla="*/ 2309989 h 2581275"/>
              <a:gd name="T46" fmla="*/ 594579 w 2505075"/>
              <a:gd name="T47" fmla="*/ 2389122 h 2581275"/>
              <a:gd name="T48" fmla="*/ 713230 w 2505075"/>
              <a:gd name="T49" fmla="*/ 2455891 h 2581275"/>
              <a:gd name="T50" fmla="*/ 839208 w 2505075"/>
              <a:gd name="T51" fmla="*/ 2509393 h 2581275"/>
              <a:gd name="T52" fmla="*/ 971638 w 2505075"/>
              <a:gd name="T53" fmla="*/ 2548725 h 2581275"/>
              <a:gd name="T54" fmla="*/ 1109642 w 2505075"/>
              <a:gd name="T55" fmla="*/ 2572987 h 2581275"/>
              <a:gd name="T56" fmla="*/ 1252346 w 2505075"/>
              <a:gd name="T57" fmla="*/ 2581275 h 2581275"/>
              <a:gd name="T58" fmla="*/ 1395076 w 2505075"/>
              <a:gd name="T59" fmla="*/ 2572987 h 2581275"/>
              <a:gd name="T60" fmla="*/ 1533102 w 2505075"/>
              <a:gd name="T61" fmla="*/ 2548725 h 2581275"/>
              <a:gd name="T62" fmla="*/ 1665549 w 2505075"/>
              <a:gd name="T63" fmla="*/ 2509393 h 2581275"/>
              <a:gd name="T64" fmla="*/ 1791542 w 2505075"/>
              <a:gd name="T65" fmla="*/ 2455891 h 2581275"/>
              <a:gd name="T66" fmla="*/ 1910206 w 2505075"/>
              <a:gd name="T67" fmla="*/ 2389122 h 2581275"/>
              <a:gd name="T68" fmla="*/ 2020666 w 2505075"/>
              <a:gd name="T69" fmla="*/ 2309989 h 2581275"/>
              <a:gd name="T70" fmla="*/ 2122045 w 2505075"/>
              <a:gd name="T71" fmla="*/ 2219393 h 2581275"/>
              <a:gd name="T72" fmla="*/ 2213468 w 2505075"/>
              <a:gd name="T73" fmla="*/ 2118238 h 2581275"/>
              <a:gd name="T74" fmla="*/ 2294060 w 2505075"/>
              <a:gd name="T75" fmla="*/ 2007426 h 2581275"/>
              <a:gd name="T76" fmla="*/ 2362946 w 2505075"/>
              <a:gd name="T77" fmla="*/ 1887858 h 2581275"/>
              <a:gd name="T78" fmla="*/ 2419250 w 2505075"/>
              <a:gd name="T79" fmla="*/ 1760438 h 2581275"/>
              <a:gd name="T80" fmla="*/ 2462097 w 2505075"/>
              <a:gd name="T81" fmla="*/ 1626067 h 2581275"/>
              <a:gd name="T82" fmla="*/ 2490610 w 2505075"/>
              <a:gd name="T83" fmla="*/ 1485648 h 2581275"/>
              <a:gd name="T84" fmla="*/ 2503916 w 2505075"/>
              <a:gd name="T85" fmla="*/ 1340083 h 2581275"/>
              <a:gd name="T86" fmla="*/ 2501225 w 2505075"/>
              <a:gd name="T87" fmla="*/ 1192027 h 2581275"/>
              <a:gd name="T88" fmla="*/ 2482752 w 2505075"/>
              <a:gd name="T89" fmla="*/ 1048082 h 2581275"/>
              <a:gd name="T90" fmla="*/ 2449364 w 2505075"/>
              <a:gd name="T91" fmla="*/ 909585 h 2581275"/>
              <a:gd name="T92" fmla="*/ 2401934 w 2505075"/>
              <a:gd name="T93" fmla="*/ 777440 h 2581275"/>
              <a:gd name="T94" fmla="*/ 2341339 w 2505075"/>
              <a:gd name="T95" fmla="*/ 652548 h 2581275"/>
              <a:gd name="T96" fmla="*/ 2268454 w 2505075"/>
              <a:gd name="T97" fmla="*/ 535810 h 2581275"/>
              <a:gd name="T98" fmla="*/ 2184154 w 2505075"/>
              <a:gd name="T99" fmla="*/ 428130 h 2581275"/>
              <a:gd name="T100" fmla="*/ 2089315 w 2505075"/>
              <a:gd name="T101" fmla="*/ 330407 h 2581275"/>
              <a:gd name="T102" fmla="*/ 1984812 w 2505075"/>
              <a:gd name="T103" fmla="*/ 243546 h 2581275"/>
              <a:gd name="T104" fmla="*/ 1871520 w 2505075"/>
              <a:gd name="T105" fmla="*/ 168446 h 2581275"/>
              <a:gd name="T106" fmla="*/ 1750316 w 2505075"/>
              <a:gd name="T107" fmla="*/ 106010 h 2581275"/>
              <a:gd name="T108" fmla="*/ 1622074 w 2505075"/>
              <a:gd name="T109" fmla="*/ 57140 h 2581275"/>
              <a:gd name="T110" fmla="*/ 1487670 w 2505075"/>
              <a:gd name="T111" fmla="*/ 22738 h 2581275"/>
              <a:gd name="T112" fmla="*/ 1347979 w 2505075"/>
              <a:gd name="T113" fmla="*/ 3704 h 258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5075" h="2581275">
                <a:moveTo>
                  <a:pt x="1252346" y="0"/>
                </a:moveTo>
                <a:lnTo>
                  <a:pt x="1204310" y="931"/>
                </a:lnTo>
                <a:lnTo>
                  <a:pt x="1156731" y="3704"/>
                </a:lnTo>
                <a:lnTo>
                  <a:pt x="1109642" y="8285"/>
                </a:lnTo>
                <a:lnTo>
                  <a:pt x="1063075" y="14641"/>
                </a:lnTo>
                <a:lnTo>
                  <a:pt x="1017063" y="22738"/>
                </a:lnTo>
                <a:lnTo>
                  <a:pt x="971638" y="32542"/>
                </a:lnTo>
                <a:lnTo>
                  <a:pt x="926832" y="44020"/>
                </a:lnTo>
                <a:lnTo>
                  <a:pt x="882678" y="57140"/>
                </a:lnTo>
                <a:lnTo>
                  <a:pt x="839208" y="71867"/>
                </a:lnTo>
                <a:lnTo>
                  <a:pt x="796455" y="88168"/>
                </a:lnTo>
                <a:lnTo>
                  <a:pt x="754452" y="106010"/>
                </a:lnTo>
                <a:lnTo>
                  <a:pt x="713230" y="125359"/>
                </a:lnTo>
                <a:lnTo>
                  <a:pt x="672822" y="146182"/>
                </a:lnTo>
                <a:lnTo>
                  <a:pt x="633261" y="168446"/>
                </a:lnTo>
                <a:lnTo>
                  <a:pt x="594579" y="192117"/>
                </a:lnTo>
                <a:lnTo>
                  <a:pt x="556808" y="217161"/>
                </a:lnTo>
                <a:lnTo>
                  <a:pt x="519980" y="243546"/>
                </a:lnTo>
                <a:lnTo>
                  <a:pt x="484129" y="271237"/>
                </a:lnTo>
                <a:lnTo>
                  <a:pt x="449287" y="300202"/>
                </a:lnTo>
                <a:lnTo>
                  <a:pt x="415486" y="330407"/>
                </a:lnTo>
                <a:lnTo>
                  <a:pt x="382758" y="361819"/>
                </a:lnTo>
                <a:lnTo>
                  <a:pt x="351137" y="394405"/>
                </a:lnTo>
                <a:lnTo>
                  <a:pt x="320653" y="428130"/>
                </a:lnTo>
                <a:lnTo>
                  <a:pt x="291341" y="462961"/>
                </a:lnTo>
                <a:lnTo>
                  <a:pt x="263232" y="498866"/>
                </a:lnTo>
                <a:lnTo>
                  <a:pt x="236358" y="535810"/>
                </a:lnTo>
                <a:lnTo>
                  <a:pt x="210753" y="573761"/>
                </a:lnTo>
                <a:lnTo>
                  <a:pt x="186448" y="612685"/>
                </a:lnTo>
                <a:lnTo>
                  <a:pt x="163477" y="652548"/>
                </a:lnTo>
                <a:lnTo>
                  <a:pt x="141870" y="693317"/>
                </a:lnTo>
                <a:lnTo>
                  <a:pt x="121662" y="734959"/>
                </a:lnTo>
                <a:lnTo>
                  <a:pt x="102884" y="777440"/>
                </a:lnTo>
                <a:lnTo>
                  <a:pt x="85568" y="820727"/>
                </a:lnTo>
                <a:lnTo>
                  <a:pt x="69748" y="864786"/>
                </a:lnTo>
                <a:lnTo>
                  <a:pt x="55455" y="909585"/>
                </a:lnTo>
                <a:lnTo>
                  <a:pt x="42723" y="955089"/>
                </a:lnTo>
                <a:lnTo>
                  <a:pt x="31583" y="1001266"/>
                </a:lnTo>
                <a:lnTo>
                  <a:pt x="22067" y="1048082"/>
                </a:lnTo>
                <a:lnTo>
                  <a:pt x="14209" y="1095503"/>
                </a:lnTo>
                <a:lnTo>
                  <a:pt x="8041" y="1143496"/>
                </a:lnTo>
                <a:lnTo>
                  <a:pt x="3595" y="1192027"/>
                </a:lnTo>
                <a:lnTo>
                  <a:pt x="904" y="1241065"/>
                </a:lnTo>
                <a:lnTo>
                  <a:pt x="0" y="1290574"/>
                </a:lnTo>
                <a:lnTo>
                  <a:pt x="904" y="1340083"/>
                </a:lnTo>
                <a:lnTo>
                  <a:pt x="3595" y="1389120"/>
                </a:lnTo>
                <a:lnTo>
                  <a:pt x="8041" y="1437653"/>
                </a:lnTo>
                <a:lnTo>
                  <a:pt x="14209" y="1485648"/>
                </a:lnTo>
                <a:lnTo>
                  <a:pt x="22067" y="1533070"/>
                </a:lnTo>
                <a:lnTo>
                  <a:pt x="31583" y="1579888"/>
                </a:lnTo>
                <a:lnTo>
                  <a:pt x="42723" y="1626067"/>
                </a:lnTo>
                <a:lnTo>
                  <a:pt x="55455" y="1671574"/>
                </a:lnTo>
                <a:lnTo>
                  <a:pt x="69748" y="1716375"/>
                </a:lnTo>
                <a:lnTo>
                  <a:pt x="85568" y="1760438"/>
                </a:lnTo>
                <a:lnTo>
                  <a:pt x="102884" y="1803728"/>
                </a:lnTo>
                <a:lnTo>
                  <a:pt x="121662" y="1846213"/>
                </a:lnTo>
                <a:lnTo>
                  <a:pt x="141870" y="1887858"/>
                </a:lnTo>
                <a:lnTo>
                  <a:pt x="163477" y="1928631"/>
                </a:lnTo>
                <a:lnTo>
                  <a:pt x="186448" y="1968498"/>
                </a:lnTo>
                <a:lnTo>
                  <a:pt x="210753" y="2007426"/>
                </a:lnTo>
                <a:lnTo>
                  <a:pt x="236358" y="2045381"/>
                </a:lnTo>
                <a:lnTo>
                  <a:pt x="263232" y="2082329"/>
                </a:lnTo>
                <a:lnTo>
                  <a:pt x="291341" y="2118238"/>
                </a:lnTo>
                <a:lnTo>
                  <a:pt x="320653" y="2153074"/>
                </a:lnTo>
                <a:lnTo>
                  <a:pt x="351137" y="2186804"/>
                </a:lnTo>
                <a:lnTo>
                  <a:pt x="382758" y="2219393"/>
                </a:lnTo>
                <a:lnTo>
                  <a:pt x="415486" y="2250810"/>
                </a:lnTo>
                <a:lnTo>
                  <a:pt x="449287" y="2281019"/>
                </a:lnTo>
                <a:lnTo>
                  <a:pt x="484129" y="2309989"/>
                </a:lnTo>
                <a:lnTo>
                  <a:pt x="519980" y="2337685"/>
                </a:lnTo>
                <a:lnTo>
                  <a:pt x="556808" y="2364073"/>
                </a:lnTo>
                <a:lnTo>
                  <a:pt x="594579" y="2389122"/>
                </a:lnTo>
                <a:lnTo>
                  <a:pt x="633261" y="2412796"/>
                </a:lnTo>
                <a:lnTo>
                  <a:pt x="672822" y="2435064"/>
                </a:lnTo>
                <a:lnTo>
                  <a:pt x="713230" y="2455891"/>
                </a:lnTo>
                <a:lnTo>
                  <a:pt x="754452" y="2475243"/>
                </a:lnTo>
                <a:lnTo>
                  <a:pt x="796455" y="2493088"/>
                </a:lnTo>
                <a:lnTo>
                  <a:pt x="839208" y="2509393"/>
                </a:lnTo>
                <a:lnTo>
                  <a:pt x="882678" y="2524122"/>
                </a:lnTo>
                <a:lnTo>
                  <a:pt x="926832" y="2537245"/>
                </a:lnTo>
                <a:lnTo>
                  <a:pt x="971638" y="2548725"/>
                </a:lnTo>
                <a:lnTo>
                  <a:pt x="1017063" y="2558532"/>
                </a:lnTo>
                <a:lnTo>
                  <a:pt x="1063075" y="2566630"/>
                </a:lnTo>
                <a:lnTo>
                  <a:pt x="1109642" y="2572987"/>
                </a:lnTo>
                <a:lnTo>
                  <a:pt x="1156731" y="2577569"/>
                </a:lnTo>
                <a:lnTo>
                  <a:pt x="1204310" y="2580343"/>
                </a:lnTo>
                <a:lnTo>
                  <a:pt x="1252346" y="2581275"/>
                </a:lnTo>
                <a:lnTo>
                  <a:pt x="1300391" y="2580343"/>
                </a:lnTo>
                <a:lnTo>
                  <a:pt x="1347979" y="2577569"/>
                </a:lnTo>
                <a:lnTo>
                  <a:pt x="1395076" y="2572987"/>
                </a:lnTo>
                <a:lnTo>
                  <a:pt x="1441650" y="2566630"/>
                </a:lnTo>
                <a:lnTo>
                  <a:pt x="1487670" y="2558532"/>
                </a:lnTo>
                <a:lnTo>
                  <a:pt x="1533102" y="2548725"/>
                </a:lnTo>
                <a:lnTo>
                  <a:pt x="1577914" y="2537245"/>
                </a:lnTo>
                <a:lnTo>
                  <a:pt x="1622074" y="2524122"/>
                </a:lnTo>
                <a:lnTo>
                  <a:pt x="1665549" y="2509393"/>
                </a:lnTo>
                <a:lnTo>
                  <a:pt x="1708307" y="2493088"/>
                </a:lnTo>
                <a:lnTo>
                  <a:pt x="1750316" y="2475243"/>
                </a:lnTo>
                <a:lnTo>
                  <a:pt x="1791542" y="2455891"/>
                </a:lnTo>
                <a:lnTo>
                  <a:pt x="1831955" y="2435064"/>
                </a:lnTo>
                <a:lnTo>
                  <a:pt x="1871520" y="2412796"/>
                </a:lnTo>
                <a:lnTo>
                  <a:pt x="1910206" y="2389122"/>
                </a:lnTo>
                <a:lnTo>
                  <a:pt x="1947981" y="2364073"/>
                </a:lnTo>
                <a:lnTo>
                  <a:pt x="1984812" y="2337685"/>
                </a:lnTo>
                <a:lnTo>
                  <a:pt x="2020666" y="2309989"/>
                </a:lnTo>
                <a:lnTo>
                  <a:pt x="2055511" y="2281019"/>
                </a:lnTo>
                <a:lnTo>
                  <a:pt x="2089315" y="2250810"/>
                </a:lnTo>
                <a:lnTo>
                  <a:pt x="2122045" y="2219393"/>
                </a:lnTo>
                <a:lnTo>
                  <a:pt x="2153669" y="2186804"/>
                </a:lnTo>
                <a:lnTo>
                  <a:pt x="2184154" y="2153074"/>
                </a:lnTo>
                <a:lnTo>
                  <a:pt x="2213468" y="2118238"/>
                </a:lnTo>
                <a:lnTo>
                  <a:pt x="2241579" y="2082329"/>
                </a:lnTo>
                <a:lnTo>
                  <a:pt x="2268454" y="2045381"/>
                </a:lnTo>
                <a:lnTo>
                  <a:pt x="2294060" y="2007426"/>
                </a:lnTo>
                <a:lnTo>
                  <a:pt x="2318366" y="1968498"/>
                </a:lnTo>
                <a:lnTo>
                  <a:pt x="2341339" y="1928631"/>
                </a:lnTo>
                <a:lnTo>
                  <a:pt x="2362946" y="1887858"/>
                </a:lnTo>
                <a:lnTo>
                  <a:pt x="2383155" y="1846213"/>
                </a:lnTo>
                <a:lnTo>
                  <a:pt x="2401934" y="1803728"/>
                </a:lnTo>
                <a:lnTo>
                  <a:pt x="2419250" y="1760438"/>
                </a:lnTo>
                <a:lnTo>
                  <a:pt x="2435071" y="1716375"/>
                </a:lnTo>
                <a:lnTo>
                  <a:pt x="2449364" y="1671574"/>
                </a:lnTo>
                <a:lnTo>
                  <a:pt x="2462097" y="1626067"/>
                </a:lnTo>
                <a:lnTo>
                  <a:pt x="2473237" y="1579888"/>
                </a:lnTo>
                <a:lnTo>
                  <a:pt x="2482752" y="1533070"/>
                </a:lnTo>
                <a:lnTo>
                  <a:pt x="2490610" y="1485648"/>
                </a:lnTo>
                <a:lnTo>
                  <a:pt x="2496779" y="1437653"/>
                </a:lnTo>
                <a:lnTo>
                  <a:pt x="2501225" y="1389120"/>
                </a:lnTo>
                <a:lnTo>
                  <a:pt x="2503916" y="1340083"/>
                </a:lnTo>
                <a:lnTo>
                  <a:pt x="2504821" y="1290574"/>
                </a:lnTo>
                <a:lnTo>
                  <a:pt x="2503916" y="1241065"/>
                </a:lnTo>
                <a:lnTo>
                  <a:pt x="2501225" y="1192027"/>
                </a:lnTo>
                <a:lnTo>
                  <a:pt x="2496779" y="1143496"/>
                </a:lnTo>
                <a:lnTo>
                  <a:pt x="2490610" y="1095503"/>
                </a:lnTo>
                <a:lnTo>
                  <a:pt x="2482752" y="1048082"/>
                </a:lnTo>
                <a:lnTo>
                  <a:pt x="2473237" y="1001266"/>
                </a:lnTo>
                <a:lnTo>
                  <a:pt x="2462097" y="955089"/>
                </a:lnTo>
                <a:lnTo>
                  <a:pt x="2449364" y="909585"/>
                </a:lnTo>
                <a:lnTo>
                  <a:pt x="2435071" y="864786"/>
                </a:lnTo>
                <a:lnTo>
                  <a:pt x="2419250" y="820727"/>
                </a:lnTo>
                <a:lnTo>
                  <a:pt x="2401934" y="777440"/>
                </a:lnTo>
                <a:lnTo>
                  <a:pt x="2383155" y="734959"/>
                </a:lnTo>
                <a:lnTo>
                  <a:pt x="2362946" y="693317"/>
                </a:lnTo>
                <a:lnTo>
                  <a:pt x="2341339" y="652548"/>
                </a:lnTo>
                <a:lnTo>
                  <a:pt x="2318366" y="612685"/>
                </a:lnTo>
                <a:lnTo>
                  <a:pt x="2294060" y="573761"/>
                </a:lnTo>
                <a:lnTo>
                  <a:pt x="2268454" y="535810"/>
                </a:lnTo>
                <a:lnTo>
                  <a:pt x="2241579" y="498866"/>
                </a:lnTo>
                <a:lnTo>
                  <a:pt x="2213468" y="462961"/>
                </a:lnTo>
                <a:lnTo>
                  <a:pt x="2184154" y="428130"/>
                </a:lnTo>
                <a:lnTo>
                  <a:pt x="2153669" y="394405"/>
                </a:lnTo>
                <a:lnTo>
                  <a:pt x="2122045" y="361819"/>
                </a:lnTo>
                <a:lnTo>
                  <a:pt x="2089315" y="330407"/>
                </a:lnTo>
                <a:lnTo>
                  <a:pt x="2055511" y="300202"/>
                </a:lnTo>
                <a:lnTo>
                  <a:pt x="2020666" y="271237"/>
                </a:lnTo>
                <a:lnTo>
                  <a:pt x="1984812" y="243546"/>
                </a:lnTo>
                <a:lnTo>
                  <a:pt x="1947981" y="217161"/>
                </a:lnTo>
                <a:lnTo>
                  <a:pt x="1910206" y="192117"/>
                </a:lnTo>
                <a:lnTo>
                  <a:pt x="1871520" y="168446"/>
                </a:lnTo>
                <a:lnTo>
                  <a:pt x="1831955" y="146182"/>
                </a:lnTo>
                <a:lnTo>
                  <a:pt x="1791542" y="125359"/>
                </a:lnTo>
                <a:lnTo>
                  <a:pt x="1750316" y="106010"/>
                </a:lnTo>
                <a:lnTo>
                  <a:pt x="1708307" y="88168"/>
                </a:lnTo>
                <a:lnTo>
                  <a:pt x="1665549" y="71867"/>
                </a:lnTo>
                <a:lnTo>
                  <a:pt x="1622074" y="57140"/>
                </a:lnTo>
                <a:lnTo>
                  <a:pt x="1577914" y="44020"/>
                </a:lnTo>
                <a:lnTo>
                  <a:pt x="1533102" y="32542"/>
                </a:lnTo>
                <a:lnTo>
                  <a:pt x="1487670" y="22738"/>
                </a:lnTo>
                <a:lnTo>
                  <a:pt x="1441650" y="14641"/>
                </a:lnTo>
                <a:lnTo>
                  <a:pt x="1395076" y="8285"/>
                </a:lnTo>
                <a:lnTo>
                  <a:pt x="1347979" y="3704"/>
                </a:lnTo>
                <a:lnTo>
                  <a:pt x="1300391" y="931"/>
                </a:lnTo>
                <a:lnTo>
                  <a:pt x="1252346"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0" name="object 10"/>
          <p:cNvSpPr txBox="1"/>
          <p:nvPr/>
        </p:nvSpPr>
        <p:spPr>
          <a:xfrm>
            <a:off x="2282768" y="2145325"/>
            <a:ext cx="1881188" cy="276999"/>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FFFFFF"/>
                </a:solidFill>
                <a:latin typeface="Trebuchet MS" pitchFamily="34" charset="0"/>
                <a:ea typeface="Trebuchet MS" pitchFamily="34" charset="0"/>
                <a:cs typeface="Trebuchet MS" pitchFamily="34" charset="0"/>
                <a:sym typeface="Calibri" pitchFamily="34" charset="0"/>
              </a:rPr>
              <a:t>Maestro del niño</a:t>
            </a:r>
            <a:endParaRPr lang="es-US"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67" name="object 11"/>
          <p:cNvSpPr>
            <a:spLocks/>
          </p:cNvSpPr>
          <p:nvPr/>
        </p:nvSpPr>
        <p:spPr bwMode="auto">
          <a:xfrm>
            <a:off x="6235700" y="2349500"/>
            <a:ext cx="1257300" cy="1266825"/>
          </a:xfrm>
          <a:custGeom>
            <a:avLst/>
            <a:gdLst>
              <a:gd name="T0" fmla="*/ 581730 w 1257300"/>
              <a:gd name="T1" fmla="*/ 1737 h 1266825"/>
              <a:gd name="T2" fmla="*/ 490822 w 1257300"/>
              <a:gd name="T3" fmla="*/ 15268 h 1266825"/>
              <a:gd name="T4" fmla="*/ 404636 w 1257300"/>
              <a:gd name="T5" fmla="*/ 41392 h 1266825"/>
              <a:gd name="T6" fmla="*/ 324141 w 1257300"/>
              <a:gd name="T7" fmla="*/ 79128 h 1266825"/>
              <a:gd name="T8" fmla="*/ 250311 w 1257300"/>
              <a:gd name="T9" fmla="*/ 127495 h 1266825"/>
              <a:gd name="T10" fmla="*/ 184118 w 1257300"/>
              <a:gd name="T11" fmla="*/ 185515 h 1266825"/>
              <a:gd name="T12" fmla="*/ 126533 w 1257300"/>
              <a:gd name="T13" fmla="*/ 252206 h 1266825"/>
              <a:gd name="T14" fmla="*/ 78529 w 1257300"/>
              <a:gd name="T15" fmla="*/ 326589 h 1266825"/>
              <a:gd name="T16" fmla="*/ 41078 w 1257300"/>
              <a:gd name="T17" fmla="*/ 407683 h 1266825"/>
              <a:gd name="T18" fmla="*/ 15152 w 1257300"/>
              <a:gd name="T19" fmla="*/ 494508 h 1266825"/>
              <a:gd name="T20" fmla="*/ 1724 w 1257300"/>
              <a:gd name="T21" fmla="*/ 586085 h 1266825"/>
              <a:gd name="T22" fmla="*/ 1724 w 1257300"/>
              <a:gd name="T23" fmla="*/ 680612 h 1266825"/>
              <a:gd name="T24" fmla="*/ 15152 w 1257300"/>
              <a:gd name="T25" fmla="*/ 772189 h 1266825"/>
              <a:gd name="T26" fmla="*/ 41078 w 1257300"/>
              <a:gd name="T27" fmla="*/ 859014 h 1266825"/>
              <a:gd name="T28" fmla="*/ 78529 w 1257300"/>
              <a:gd name="T29" fmla="*/ 940108 h 1266825"/>
              <a:gd name="T30" fmla="*/ 126533 w 1257300"/>
              <a:gd name="T31" fmla="*/ 1014491 h 1266825"/>
              <a:gd name="T32" fmla="*/ 184118 w 1257300"/>
              <a:gd name="T33" fmla="*/ 1081182 h 1266825"/>
              <a:gd name="T34" fmla="*/ 250311 w 1257300"/>
              <a:gd name="T35" fmla="*/ 1139202 h 1266825"/>
              <a:gd name="T36" fmla="*/ 324141 w 1257300"/>
              <a:gd name="T37" fmla="*/ 1187569 h 1266825"/>
              <a:gd name="T38" fmla="*/ 404636 w 1257300"/>
              <a:gd name="T39" fmla="*/ 1225305 h 1266825"/>
              <a:gd name="T40" fmla="*/ 490822 w 1257300"/>
              <a:gd name="T41" fmla="*/ 1251429 h 1266825"/>
              <a:gd name="T42" fmla="*/ 581730 w 1257300"/>
              <a:gd name="T43" fmla="*/ 1264960 h 1266825"/>
              <a:gd name="T44" fmla="*/ 675553 w 1257300"/>
              <a:gd name="T45" fmla="*/ 1264960 h 1266825"/>
              <a:gd name="T46" fmla="*/ 766431 w 1257300"/>
              <a:gd name="T47" fmla="*/ 1251429 h 1266825"/>
              <a:gd name="T48" fmla="*/ 852595 w 1257300"/>
              <a:gd name="T49" fmla="*/ 1225305 h 1266825"/>
              <a:gd name="T50" fmla="*/ 933071 w 1257300"/>
              <a:gd name="T51" fmla="*/ 1187569 h 1266825"/>
              <a:gd name="T52" fmla="*/ 1006887 w 1257300"/>
              <a:gd name="T53" fmla="*/ 1139202 h 1266825"/>
              <a:gd name="T54" fmla="*/ 1073070 w 1257300"/>
              <a:gd name="T55" fmla="*/ 1081182 h 1266825"/>
              <a:gd name="T56" fmla="*/ 1130648 w 1257300"/>
              <a:gd name="T57" fmla="*/ 1014491 h 1266825"/>
              <a:gd name="T58" fmla="*/ 1178647 w 1257300"/>
              <a:gd name="T59" fmla="*/ 940108 h 1266825"/>
              <a:gd name="T60" fmla="*/ 1216095 w 1257300"/>
              <a:gd name="T61" fmla="*/ 859014 h 1266825"/>
              <a:gd name="T62" fmla="*/ 1242020 w 1257300"/>
              <a:gd name="T63" fmla="*/ 772189 h 1266825"/>
              <a:gd name="T64" fmla="*/ 1255448 w 1257300"/>
              <a:gd name="T65" fmla="*/ 680612 h 1266825"/>
              <a:gd name="T66" fmla="*/ 1255448 w 1257300"/>
              <a:gd name="T67" fmla="*/ 586085 h 1266825"/>
              <a:gd name="T68" fmla="*/ 1242020 w 1257300"/>
              <a:gd name="T69" fmla="*/ 494508 h 1266825"/>
              <a:gd name="T70" fmla="*/ 1216095 w 1257300"/>
              <a:gd name="T71" fmla="*/ 407683 h 1266825"/>
              <a:gd name="T72" fmla="*/ 1178647 w 1257300"/>
              <a:gd name="T73" fmla="*/ 326589 h 1266825"/>
              <a:gd name="T74" fmla="*/ 1130648 w 1257300"/>
              <a:gd name="T75" fmla="*/ 252206 h 1266825"/>
              <a:gd name="T76" fmla="*/ 1073070 w 1257300"/>
              <a:gd name="T77" fmla="*/ 185515 h 1266825"/>
              <a:gd name="T78" fmla="*/ 1006887 w 1257300"/>
              <a:gd name="T79" fmla="*/ 127495 h 1266825"/>
              <a:gd name="T80" fmla="*/ 933071 w 1257300"/>
              <a:gd name="T81" fmla="*/ 79128 h 1266825"/>
              <a:gd name="T82" fmla="*/ 852595 w 1257300"/>
              <a:gd name="T83" fmla="*/ 41392 h 1266825"/>
              <a:gd name="T84" fmla="*/ 766431 w 1257300"/>
              <a:gd name="T85" fmla="*/ 15268 h 1266825"/>
              <a:gd name="T86" fmla="*/ 675553 w 1257300"/>
              <a:gd name="T87" fmla="*/ 1737 h 1266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7300" h="1266825">
                <a:moveTo>
                  <a:pt x="628650" y="0"/>
                </a:moveTo>
                <a:lnTo>
                  <a:pt x="581730" y="1737"/>
                </a:lnTo>
                <a:lnTo>
                  <a:pt x="535747" y="6867"/>
                </a:lnTo>
                <a:lnTo>
                  <a:pt x="490822" y="15268"/>
                </a:lnTo>
                <a:lnTo>
                  <a:pt x="447078" y="26817"/>
                </a:lnTo>
                <a:lnTo>
                  <a:pt x="404636" y="41392"/>
                </a:lnTo>
                <a:lnTo>
                  <a:pt x="363616" y="58870"/>
                </a:lnTo>
                <a:lnTo>
                  <a:pt x="324141" y="79128"/>
                </a:lnTo>
                <a:lnTo>
                  <a:pt x="286332" y="102044"/>
                </a:lnTo>
                <a:lnTo>
                  <a:pt x="250311" y="127495"/>
                </a:lnTo>
                <a:lnTo>
                  <a:pt x="216199" y="155360"/>
                </a:lnTo>
                <a:lnTo>
                  <a:pt x="184118" y="185515"/>
                </a:lnTo>
                <a:lnTo>
                  <a:pt x="154189" y="217838"/>
                </a:lnTo>
                <a:lnTo>
                  <a:pt x="126533" y="252206"/>
                </a:lnTo>
                <a:lnTo>
                  <a:pt x="101273" y="288497"/>
                </a:lnTo>
                <a:lnTo>
                  <a:pt x="78529" y="326589"/>
                </a:lnTo>
                <a:lnTo>
                  <a:pt x="58424" y="366358"/>
                </a:lnTo>
                <a:lnTo>
                  <a:pt x="41078" y="407683"/>
                </a:lnTo>
                <a:lnTo>
                  <a:pt x="26614" y="450440"/>
                </a:lnTo>
                <a:lnTo>
                  <a:pt x="15152" y="494508"/>
                </a:lnTo>
                <a:lnTo>
                  <a:pt x="6815" y="539764"/>
                </a:lnTo>
                <a:lnTo>
                  <a:pt x="1724" y="586085"/>
                </a:lnTo>
                <a:lnTo>
                  <a:pt x="0" y="633349"/>
                </a:lnTo>
                <a:lnTo>
                  <a:pt x="1724" y="680612"/>
                </a:lnTo>
                <a:lnTo>
                  <a:pt x="6815" y="726933"/>
                </a:lnTo>
                <a:lnTo>
                  <a:pt x="15152" y="772189"/>
                </a:lnTo>
                <a:lnTo>
                  <a:pt x="26614" y="816257"/>
                </a:lnTo>
                <a:lnTo>
                  <a:pt x="41078" y="859014"/>
                </a:lnTo>
                <a:lnTo>
                  <a:pt x="58424" y="900339"/>
                </a:lnTo>
                <a:lnTo>
                  <a:pt x="78529" y="940108"/>
                </a:lnTo>
                <a:lnTo>
                  <a:pt x="101273" y="978200"/>
                </a:lnTo>
                <a:lnTo>
                  <a:pt x="126533" y="1014491"/>
                </a:lnTo>
                <a:lnTo>
                  <a:pt x="154189" y="1048859"/>
                </a:lnTo>
                <a:lnTo>
                  <a:pt x="184118" y="1081182"/>
                </a:lnTo>
                <a:lnTo>
                  <a:pt x="216199" y="1111337"/>
                </a:lnTo>
                <a:lnTo>
                  <a:pt x="250311" y="1139202"/>
                </a:lnTo>
                <a:lnTo>
                  <a:pt x="286332" y="1164653"/>
                </a:lnTo>
                <a:lnTo>
                  <a:pt x="324141" y="1187569"/>
                </a:lnTo>
                <a:lnTo>
                  <a:pt x="363616" y="1207827"/>
                </a:lnTo>
                <a:lnTo>
                  <a:pt x="404636" y="1225305"/>
                </a:lnTo>
                <a:lnTo>
                  <a:pt x="447078" y="1239880"/>
                </a:lnTo>
                <a:lnTo>
                  <a:pt x="490822" y="1251429"/>
                </a:lnTo>
                <a:lnTo>
                  <a:pt x="535747" y="1259830"/>
                </a:lnTo>
                <a:lnTo>
                  <a:pt x="581730" y="1264960"/>
                </a:lnTo>
                <a:lnTo>
                  <a:pt x="628650" y="1266698"/>
                </a:lnTo>
                <a:lnTo>
                  <a:pt x="675553" y="1264960"/>
                </a:lnTo>
                <a:lnTo>
                  <a:pt x="721521" y="1259830"/>
                </a:lnTo>
                <a:lnTo>
                  <a:pt x="766431" y="1251429"/>
                </a:lnTo>
                <a:lnTo>
                  <a:pt x="810163" y="1239880"/>
                </a:lnTo>
                <a:lnTo>
                  <a:pt x="852595" y="1225305"/>
                </a:lnTo>
                <a:lnTo>
                  <a:pt x="893605" y="1207827"/>
                </a:lnTo>
                <a:lnTo>
                  <a:pt x="933071" y="1187569"/>
                </a:lnTo>
                <a:lnTo>
                  <a:pt x="970872" y="1164653"/>
                </a:lnTo>
                <a:lnTo>
                  <a:pt x="1006887" y="1139202"/>
                </a:lnTo>
                <a:lnTo>
                  <a:pt x="1040994" y="1111337"/>
                </a:lnTo>
                <a:lnTo>
                  <a:pt x="1073070" y="1081182"/>
                </a:lnTo>
                <a:lnTo>
                  <a:pt x="1102995" y="1048859"/>
                </a:lnTo>
                <a:lnTo>
                  <a:pt x="1130648" y="1014491"/>
                </a:lnTo>
                <a:lnTo>
                  <a:pt x="1155905" y="978200"/>
                </a:lnTo>
                <a:lnTo>
                  <a:pt x="1178647" y="940108"/>
                </a:lnTo>
                <a:lnTo>
                  <a:pt x="1198751" y="900339"/>
                </a:lnTo>
                <a:lnTo>
                  <a:pt x="1216095" y="859014"/>
                </a:lnTo>
                <a:lnTo>
                  <a:pt x="1230559" y="816257"/>
                </a:lnTo>
                <a:lnTo>
                  <a:pt x="1242020" y="772189"/>
                </a:lnTo>
                <a:lnTo>
                  <a:pt x="1250357" y="726933"/>
                </a:lnTo>
                <a:lnTo>
                  <a:pt x="1255448" y="680612"/>
                </a:lnTo>
                <a:lnTo>
                  <a:pt x="1257173" y="633349"/>
                </a:lnTo>
                <a:lnTo>
                  <a:pt x="1255448" y="586085"/>
                </a:lnTo>
                <a:lnTo>
                  <a:pt x="1250357" y="539764"/>
                </a:lnTo>
                <a:lnTo>
                  <a:pt x="1242020" y="494508"/>
                </a:lnTo>
                <a:lnTo>
                  <a:pt x="1230559" y="450440"/>
                </a:lnTo>
                <a:lnTo>
                  <a:pt x="1216095" y="407683"/>
                </a:lnTo>
                <a:lnTo>
                  <a:pt x="1198751" y="366358"/>
                </a:lnTo>
                <a:lnTo>
                  <a:pt x="1178647" y="326589"/>
                </a:lnTo>
                <a:lnTo>
                  <a:pt x="1155905" y="288497"/>
                </a:lnTo>
                <a:lnTo>
                  <a:pt x="1130648" y="252206"/>
                </a:lnTo>
                <a:lnTo>
                  <a:pt x="1102995" y="217838"/>
                </a:lnTo>
                <a:lnTo>
                  <a:pt x="1073070" y="185515"/>
                </a:lnTo>
                <a:lnTo>
                  <a:pt x="1040994" y="155360"/>
                </a:lnTo>
                <a:lnTo>
                  <a:pt x="1006887" y="127495"/>
                </a:lnTo>
                <a:lnTo>
                  <a:pt x="970872" y="102044"/>
                </a:lnTo>
                <a:lnTo>
                  <a:pt x="933071" y="79128"/>
                </a:lnTo>
                <a:lnTo>
                  <a:pt x="893605" y="58870"/>
                </a:lnTo>
                <a:lnTo>
                  <a:pt x="852595" y="41392"/>
                </a:lnTo>
                <a:lnTo>
                  <a:pt x="810163" y="26817"/>
                </a:lnTo>
                <a:lnTo>
                  <a:pt x="766431" y="15268"/>
                </a:lnTo>
                <a:lnTo>
                  <a:pt x="721521" y="6867"/>
                </a:lnTo>
                <a:lnTo>
                  <a:pt x="675553" y="1737"/>
                </a:lnTo>
                <a:lnTo>
                  <a:pt x="628650"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2" name="object 12"/>
          <p:cNvSpPr txBox="1"/>
          <p:nvPr/>
        </p:nvSpPr>
        <p:spPr>
          <a:xfrm>
            <a:off x="6569075" y="2856141"/>
            <a:ext cx="695325" cy="215444"/>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Familia</a:t>
            </a:r>
            <a:endParaRPr lang="es-US" sz="14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69" name="object 13"/>
          <p:cNvSpPr>
            <a:spLocks/>
          </p:cNvSpPr>
          <p:nvPr/>
        </p:nvSpPr>
        <p:spPr bwMode="auto">
          <a:xfrm>
            <a:off x="6273800" y="955675"/>
            <a:ext cx="1181100" cy="1166813"/>
          </a:xfrm>
          <a:custGeom>
            <a:avLst/>
            <a:gdLst>
              <a:gd name="T0" fmla="*/ 542100 w 1181100"/>
              <a:gd name="T1" fmla="*/ 1933 h 1166495"/>
              <a:gd name="T2" fmla="*/ 448597 w 1181100"/>
              <a:gd name="T3" fmla="*/ 16949 h 1166495"/>
              <a:gd name="T4" fmla="*/ 360634 w 1181100"/>
              <a:gd name="T5" fmla="*/ 45833 h 1166495"/>
              <a:gd name="T6" fmla="*/ 279424 w 1181100"/>
              <a:gd name="T7" fmla="*/ 87382 h 1166495"/>
              <a:gd name="T8" fmla="*/ 206180 w 1181100"/>
              <a:gd name="T9" fmla="*/ 140398 h 1166495"/>
              <a:gd name="T10" fmla="*/ 142118 w 1181100"/>
              <a:gd name="T11" fmla="*/ 203679 h 1166495"/>
              <a:gd name="T12" fmla="*/ 88451 w 1181100"/>
              <a:gd name="T13" fmla="*/ 276027 h 1166495"/>
              <a:gd name="T14" fmla="*/ 46392 w 1181100"/>
              <a:gd name="T15" fmla="*/ 356240 h 1166495"/>
              <a:gd name="T16" fmla="*/ 17156 w 1181100"/>
              <a:gd name="T17" fmla="*/ 443119 h 1166495"/>
              <a:gd name="T18" fmla="*/ 1956 w 1181100"/>
              <a:gd name="T19" fmla="*/ 535464 h 1166495"/>
              <a:gd name="T20" fmla="*/ 1956 w 1181100"/>
              <a:gd name="T21" fmla="*/ 631139 h 1166495"/>
              <a:gd name="T22" fmla="*/ 17156 w 1181100"/>
              <a:gd name="T23" fmla="*/ 723453 h 1166495"/>
              <a:gd name="T24" fmla="*/ 46392 w 1181100"/>
              <a:gd name="T25" fmla="*/ 810307 h 1166495"/>
              <a:gd name="T26" fmla="*/ 88451 w 1181100"/>
              <a:gd name="T27" fmla="*/ 890502 h 1166495"/>
              <a:gd name="T28" fmla="*/ 142118 w 1181100"/>
              <a:gd name="T29" fmla="*/ 962836 h 1166495"/>
              <a:gd name="T30" fmla="*/ 206180 w 1181100"/>
              <a:gd name="T31" fmla="*/ 1026108 h 1166495"/>
              <a:gd name="T32" fmla="*/ 279424 w 1181100"/>
              <a:gd name="T33" fmla="*/ 1079117 h 1166495"/>
              <a:gd name="T34" fmla="*/ 360634 w 1181100"/>
              <a:gd name="T35" fmla="*/ 1120663 h 1166495"/>
              <a:gd name="T36" fmla="*/ 448597 w 1181100"/>
              <a:gd name="T37" fmla="*/ 1149545 h 1166495"/>
              <a:gd name="T38" fmla="*/ 542100 w 1181100"/>
              <a:gd name="T39" fmla="*/ 1164561 h 1166495"/>
              <a:gd name="T40" fmla="*/ 638982 w 1181100"/>
              <a:gd name="T41" fmla="*/ 1164561 h 1166495"/>
              <a:gd name="T42" fmla="*/ 732460 w 1181100"/>
              <a:gd name="T43" fmla="*/ 1149545 h 1166495"/>
              <a:gd name="T44" fmla="*/ 820412 w 1181100"/>
              <a:gd name="T45" fmla="*/ 1120663 h 1166495"/>
              <a:gd name="T46" fmla="*/ 901619 w 1181100"/>
              <a:gd name="T47" fmla="*/ 1079117 h 1166495"/>
              <a:gd name="T48" fmla="*/ 974867 w 1181100"/>
              <a:gd name="T49" fmla="*/ 1026108 h 1166495"/>
              <a:gd name="T50" fmla="*/ 1038938 w 1181100"/>
              <a:gd name="T51" fmla="*/ 962836 h 1166495"/>
              <a:gd name="T52" fmla="*/ 1092618 w 1181100"/>
              <a:gd name="T53" fmla="*/ 890502 h 1166495"/>
              <a:gd name="T54" fmla="*/ 1134689 w 1181100"/>
              <a:gd name="T55" fmla="*/ 810307 h 1166495"/>
              <a:gd name="T56" fmla="*/ 1163936 w 1181100"/>
              <a:gd name="T57" fmla="*/ 723453 h 1166495"/>
              <a:gd name="T58" fmla="*/ 1179142 w 1181100"/>
              <a:gd name="T59" fmla="*/ 631139 h 1166495"/>
              <a:gd name="T60" fmla="*/ 1179142 w 1181100"/>
              <a:gd name="T61" fmla="*/ 535464 h 1166495"/>
              <a:gd name="T62" fmla="*/ 1163936 w 1181100"/>
              <a:gd name="T63" fmla="*/ 443119 h 1166495"/>
              <a:gd name="T64" fmla="*/ 1134689 w 1181100"/>
              <a:gd name="T65" fmla="*/ 356240 h 1166495"/>
              <a:gd name="T66" fmla="*/ 1092618 w 1181100"/>
              <a:gd name="T67" fmla="*/ 276027 h 1166495"/>
              <a:gd name="T68" fmla="*/ 1038938 w 1181100"/>
              <a:gd name="T69" fmla="*/ 203679 h 1166495"/>
              <a:gd name="T70" fmla="*/ 974867 w 1181100"/>
              <a:gd name="T71" fmla="*/ 140398 h 1166495"/>
              <a:gd name="T72" fmla="*/ 901619 w 1181100"/>
              <a:gd name="T73" fmla="*/ 87382 h 1166495"/>
              <a:gd name="T74" fmla="*/ 820412 w 1181100"/>
              <a:gd name="T75" fmla="*/ 45833 h 1166495"/>
              <a:gd name="T76" fmla="*/ 732460 w 1181100"/>
              <a:gd name="T77" fmla="*/ 16949 h 1166495"/>
              <a:gd name="T78" fmla="*/ 638982 w 1181100"/>
              <a:gd name="T79" fmla="*/ 1933 h 1166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1100" h="1166495">
                <a:moveTo>
                  <a:pt x="590550" y="0"/>
                </a:moveTo>
                <a:lnTo>
                  <a:pt x="542100" y="1933"/>
                </a:lnTo>
                <a:lnTo>
                  <a:pt x="494732" y="7633"/>
                </a:lnTo>
                <a:lnTo>
                  <a:pt x="448597" y="16949"/>
                </a:lnTo>
                <a:lnTo>
                  <a:pt x="403847" y="29733"/>
                </a:lnTo>
                <a:lnTo>
                  <a:pt x="360634" y="45833"/>
                </a:lnTo>
                <a:lnTo>
                  <a:pt x="319109" y="65099"/>
                </a:lnTo>
                <a:lnTo>
                  <a:pt x="279424" y="87382"/>
                </a:lnTo>
                <a:lnTo>
                  <a:pt x="241730" y="112532"/>
                </a:lnTo>
                <a:lnTo>
                  <a:pt x="206180" y="140398"/>
                </a:lnTo>
                <a:lnTo>
                  <a:pt x="172926" y="170830"/>
                </a:lnTo>
                <a:lnTo>
                  <a:pt x="142118" y="203679"/>
                </a:lnTo>
                <a:lnTo>
                  <a:pt x="113909" y="238795"/>
                </a:lnTo>
                <a:lnTo>
                  <a:pt x="88451" y="276027"/>
                </a:lnTo>
                <a:lnTo>
                  <a:pt x="65895" y="315226"/>
                </a:lnTo>
                <a:lnTo>
                  <a:pt x="46392" y="356240"/>
                </a:lnTo>
                <a:lnTo>
                  <a:pt x="30095" y="398922"/>
                </a:lnTo>
                <a:lnTo>
                  <a:pt x="17156" y="443119"/>
                </a:lnTo>
                <a:lnTo>
                  <a:pt x="7726" y="488683"/>
                </a:lnTo>
                <a:lnTo>
                  <a:pt x="1956" y="535464"/>
                </a:lnTo>
                <a:lnTo>
                  <a:pt x="0" y="583311"/>
                </a:lnTo>
                <a:lnTo>
                  <a:pt x="1956" y="631139"/>
                </a:lnTo>
                <a:lnTo>
                  <a:pt x="7726" y="677903"/>
                </a:lnTo>
                <a:lnTo>
                  <a:pt x="17156" y="723453"/>
                </a:lnTo>
                <a:lnTo>
                  <a:pt x="30095" y="767637"/>
                </a:lnTo>
                <a:lnTo>
                  <a:pt x="46392" y="810307"/>
                </a:lnTo>
                <a:lnTo>
                  <a:pt x="65895" y="851312"/>
                </a:lnTo>
                <a:lnTo>
                  <a:pt x="88451" y="890502"/>
                </a:lnTo>
                <a:lnTo>
                  <a:pt x="113909" y="927726"/>
                </a:lnTo>
                <a:lnTo>
                  <a:pt x="142118" y="962836"/>
                </a:lnTo>
                <a:lnTo>
                  <a:pt x="172926" y="995680"/>
                </a:lnTo>
                <a:lnTo>
                  <a:pt x="206180" y="1026108"/>
                </a:lnTo>
                <a:lnTo>
                  <a:pt x="241730" y="1053970"/>
                </a:lnTo>
                <a:lnTo>
                  <a:pt x="279424" y="1079117"/>
                </a:lnTo>
                <a:lnTo>
                  <a:pt x="319109" y="1101398"/>
                </a:lnTo>
                <a:lnTo>
                  <a:pt x="360634" y="1120663"/>
                </a:lnTo>
                <a:lnTo>
                  <a:pt x="403847" y="1136762"/>
                </a:lnTo>
                <a:lnTo>
                  <a:pt x="448597" y="1149545"/>
                </a:lnTo>
                <a:lnTo>
                  <a:pt x="494732" y="1158861"/>
                </a:lnTo>
                <a:lnTo>
                  <a:pt x="542100" y="1164561"/>
                </a:lnTo>
                <a:lnTo>
                  <a:pt x="590550" y="1166495"/>
                </a:lnTo>
                <a:lnTo>
                  <a:pt x="638982" y="1164561"/>
                </a:lnTo>
                <a:lnTo>
                  <a:pt x="686336" y="1158861"/>
                </a:lnTo>
                <a:lnTo>
                  <a:pt x="732460" y="1149545"/>
                </a:lnTo>
                <a:lnTo>
                  <a:pt x="777203" y="1136762"/>
                </a:lnTo>
                <a:lnTo>
                  <a:pt x="820412" y="1120663"/>
                </a:lnTo>
                <a:lnTo>
                  <a:pt x="861934" y="1101398"/>
                </a:lnTo>
                <a:lnTo>
                  <a:pt x="901619" y="1079117"/>
                </a:lnTo>
                <a:lnTo>
                  <a:pt x="939314" y="1053970"/>
                </a:lnTo>
                <a:lnTo>
                  <a:pt x="974867" y="1026108"/>
                </a:lnTo>
                <a:lnTo>
                  <a:pt x="1008126" y="995679"/>
                </a:lnTo>
                <a:lnTo>
                  <a:pt x="1038938" y="962836"/>
                </a:lnTo>
                <a:lnTo>
                  <a:pt x="1067153" y="927726"/>
                </a:lnTo>
                <a:lnTo>
                  <a:pt x="1092618" y="890502"/>
                </a:lnTo>
                <a:lnTo>
                  <a:pt x="1115180" y="851312"/>
                </a:lnTo>
                <a:lnTo>
                  <a:pt x="1134689" y="810307"/>
                </a:lnTo>
                <a:lnTo>
                  <a:pt x="1150991" y="767637"/>
                </a:lnTo>
                <a:lnTo>
                  <a:pt x="1163936" y="723453"/>
                </a:lnTo>
                <a:lnTo>
                  <a:pt x="1173370" y="677903"/>
                </a:lnTo>
                <a:lnTo>
                  <a:pt x="1179142" y="631139"/>
                </a:lnTo>
                <a:lnTo>
                  <a:pt x="1181100" y="583311"/>
                </a:lnTo>
                <a:lnTo>
                  <a:pt x="1179142" y="535464"/>
                </a:lnTo>
                <a:lnTo>
                  <a:pt x="1173370" y="488683"/>
                </a:lnTo>
                <a:lnTo>
                  <a:pt x="1163936" y="443119"/>
                </a:lnTo>
                <a:lnTo>
                  <a:pt x="1150991" y="398922"/>
                </a:lnTo>
                <a:lnTo>
                  <a:pt x="1134689" y="356240"/>
                </a:lnTo>
                <a:lnTo>
                  <a:pt x="1115180" y="315226"/>
                </a:lnTo>
                <a:lnTo>
                  <a:pt x="1092618" y="276027"/>
                </a:lnTo>
                <a:lnTo>
                  <a:pt x="1067153" y="238795"/>
                </a:lnTo>
                <a:lnTo>
                  <a:pt x="1038938" y="203679"/>
                </a:lnTo>
                <a:lnTo>
                  <a:pt x="1008126" y="170830"/>
                </a:lnTo>
                <a:lnTo>
                  <a:pt x="974867" y="140398"/>
                </a:lnTo>
                <a:lnTo>
                  <a:pt x="939314" y="112532"/>
                </a:lnTo>
                <a:lnTo>
                  <a:pt x="901619" y="87382"/>
                </a:lnTo>
                <a:lnTo>
                  <a:pt x="861934" y="65099"/>
                </a:lnTo>
                <a:lnTo>
                  <a:pt x="820412" y="45833"/>
                </a:lnTo>
                <a:lnTo>
                  <a:pt x="777203" y="29733"/>
                </a:lnTo>
                <a:lnTo>
                  <a:pt x="732460" y="16949"/>
                </a:lnTo>
                <a:lnTo>
                  <a:pt x="686336" y="7633"/>
                </a:lnTo>
                <a:lnTo>
                  <a:pt x="638982" y="1933"/>
                </a:lnTo>
                <a:lnTo>
                  <a:pt x="590550"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4" name="object 14"/>
          <p:cNvSpPr txBox="1"/>
          <p:nvPr/>
        </p:nvSpPr>
        <p:spPr>
          <a:xfrm>
            <a:off x="6374606" y="1359544"/>
            <a:ext cx="1042987" cy="359073"/>
          </a:xfrm>
          <a:prstGeom prst="rect">
            <a:avLst/>
          </a:prstGeom>
        </p:spPr>
        <p:txBody>
          <a:bodyPr wrap="square" lIns="0" tIns="0" rIns="0" bIns="0">
            <a:spAutoFit/>
          </a:bodyPr>
          <a:lstStyle>
            <a:lvl1pPr marL="12700" indent="285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ts val="1425"/>
              </a:lnSpc>
              <a:buSzPct val="100000"/>
            </a:pP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Compañeros/</a:t>
            </a:r>
            <a:br>
              <a:rPr lang="es-US" sz="12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200" dirty="0" smtClean="0">
                <a:solidFill>
                  <a:srgbClr val="FFFFFF"/>
                </a:solidFill>
                <a:latin typeface="Trebuchet MS" pitchFamily="34" charset="0"/>
                <a:ea typeface="Trebuchet MS" pitchFamily="34" charset="0"/>
                <a:cs typeface="Trebuchet MS" pitchFamily="34" charset="0"/>
                <a:sym typeface="Calibri" pitchFamily="34" charset="0"/>
              </a:rPr>
              <a:t>otros padres</a:t>
            </a:r>
            <a:endParaRPr lang="es-US" sz="12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71" name="object 15"/>
          <p:cNvSpPr>
            <a:spLocks/>
          </p:cNvSpPr>
          <p:nvPr/>
        </p:nvSpPr>
        <p:spPr bwMode="auto">
          <a:xfrm>
            <a:off x="4618038" y="2266950"/>
            <a:ext cx="1511300" cy="1485900"/>
          </a:xfrm>
          <a:custGeom>
            <a:avLst/>
            <a:gdLst>
              <a:gd name="T0" fmla="*/ 708215 w 1511935"/>
              <a:gd name="T1" fmla="*/ 1460 h 1485264"/>
              <a:gd name="T2" fmla="*/ 615044 w 1511935"/>
              <a:gd name="T3" fmla="*/ 12883 h 1485264"/>
              <a:gd name="T4" fmla="*/ 525744 w 1511935"/>
              <a:gd name="T5" fmla="*/ 35063 h 1485264"/>
              <a:gd name="T6" fmla="*/ 441024 w 1511935"/>
              <a:gd name="T7" fmla="*/ 67304 h 1485264"/>
              <a:gd name="T8" fmla="*/ 361592 w 1511935"/>
              <a:gd name="T9" fmla="*/ 108910 h 1485264"/>
              <a:gd name="T10" fmla="*/ 288156 w 1511935"/>
              <a:gd name="T11" fmla="*/ 159187 h 1485264"/>
              <a:gd name="T12" fmla="*/ 221424 w 1511935"/>
              <a:gd name="T13" fmla="*/ 217439 h 1485264"/>
              <a:gd name="T14" fmla="*/ 162105 w 1511935"/>
              <a:gd name="T15" fmla="*/ 282971 h 1485264"/>
              <a:gd name="T16" fmla="*/ 110907 w 1511935"/>
              <a:gd name="T17" fmla="*/ 355087 h 1485264"/>
              <a:gd name="T18" fmla="*/ 68537 w 1511935"/>
              <a:gd name="T19" fmla="*/ 433091 h 1485264"/>
              <a:gd name="T20" fmla="*/ 35706 w 1511935"/>
              <a:gd name="T21" fmla="*/ 516289 h 1485264"/>
              <a:gd name="T22" fmla="*/ 13119 w 1511935"/>
              <a:gd name="T23" fmla="*/ 603985 h 1485264"/>
              <a:gd name="T24" fmla="*/ 1487 w 1511935"/>
              <a:gd name="T25" fmla="*/ 695484 h 1485264"/>
              <a:gd name="T26" fmla="*/ 1487 w 1511935"/>
              <a:gd name="T27" fmla="*/ 789385 h 1485264"/>
              <a:gd name="T28" fmla="*/ 13119 w 1511935"/>
              <a:gd name="T29" fmla="*/ 880859 h 1485264"/>
              <a:gd name="T30" fmla="*/ 35706 w 1511935"/>
              <a:gd name="T31" fmla="*/ 968534 h 1485264"/>
              <a:gd name="T32" fmla="*/ 68537 w 1511935"/>
              <a:gd name="T33" fmla="*/ 1051714 h 1485264"/>
              <a:gd name="T34" fmla="*/ 110907 w 1511935"/>
              <a:gd name="T35" fmla="*/ 1129705 h 1485264"/>
              <a:gd name="T36" fmla="*/ 162105 w 1511935"/>
              <a:gd name="T37" fmla="*/ 1201809 h 1485264"/>
              <a:gd name="T38" fmla="*/ 221424 w 1511935"/>
              <a:gd name="T39" fmla="*/ 1267333 h 1485264"/>
              <a:gd name="T40" fmla="*/ 288156 w 1511935"/>
              <a:gd name="T41" fmla="*/ 1325578 h 1485264"/>
              <a:gd name="T42" fmla="*/ 361592 w 1511935"/>
              <a:gd name="T43" fmla="*/ 1375851 h 1485264"/>
              <a:gd name="T44" fmla="*/ 441024 w 1511935"/>
              <a:gd name="T45" fmla="*/ 1417455 h 1485264"/>
              <a:gd name="T46" fmla="*/ 525744 w 1511935"/>
              <a:gd name="T47" fmla="*/ 1449694 h 1485264"/>
              <a:gd name="T48" fmla="*/ 615044 w 1511935"/>
              <a:gd name="T49" fmla="*/ 1471873 h 1485264"/>
              <a:gd name="T50" fmla="*/ 708215 w 1511935"/>
              <a:gd name="T51" fmla="*/ 1483296 h 1485264"/>
              <a:gd name="T52" fmla="*/ 803832 w 1511935"/>
              <a:gd name="T53" fmla="*/ 1483296 h 1485264"/>
              <a:gd name="T54" fmla="*/ 896978 w 1511935"/>
              <a:gd name="T55" fmla="*/ 1471873 h 1485264"/>
              <a:gd name="T56" fmla="*/ 986257 w 1511935"/>
              <a:gd name="T57" fmla="*/ 1449694 h 1485264"/>
              <a:gd name="T58" fmla="*/ 1070960 w 1511935"/>
              <a:gd name="T59" fmla="*/ 1417455 h 1485264"/>
              <a:gd name="T60" fmla="*/ 1150378 w 1511935"/>
              <a:gd name="T61" fmla="*/ 1375851 h 1485264"/>
              <a:gd name="T62" fmla="*/ 1223803 w 1511935"/>
              <a:gd name="T63" fmla="*/ 1325578 h 1485264"/>
              <a:gd name="T64" fmla="*/ 1290526 w 1511935"/>
              <a:gd name="T65" fmla="*/ 1267333 h 1485264"/>
              <a:gd name="T66" fmla="*/ 1349839 w 1511935"/>
              <a:gd name="T67" fmla="*/ 1201809 h 1485264"/>
              <a:gd name="T68" fmla="*/ 1401033 w 1511935"/>
              <a:gd name="T69" fmla="*/ 1129705 h 1485264"/>
              <a:gd name="T70" fmla="*/ 1443399 w 1511935"/>
              <a:gd name="T71" fmla="*/ 1051714 h 1485264"/>
              <a:gd name="T72" fmla="*/ 1476229 w 1511935"/>
              <a:gd name="T73" fmla="*/ 968534 h 1485264"/>
              <a:gd name="T74" fmla="*/ 1498815 w 1511935"/>
              <a:gd name="T75" fmla="*/ 880859 h 1485264"/>
              <a:gd name="T76" fmla="*/ 1510447 w 1511935"/>
              <a:gd name="T77" fmla="*/ 789385 h 1485264"/>
              <a:gd name="T78" fmla="*/ 1510447 w 1511935"/>
              <a:gd name="T79" fmla="*/ 695484 h 1485264"/>
              <a:gd name="T80" fmla="*/ 1498815 w 1511935"/>
              <a:gd name="T81" fmla="*/ 603985 h 1485264"/>
              <a:gd name="T82" fmla="*/ 1476229 w 1511935"/>
              <a:gd name="T83" fmla="*/ 516289 h 1485264"/>
              <a:gd name="T84" fmla="*/ 1443399 w 1511935"/>
              <a:gd name="T85" fmla="*/ 433091 h 1485264"/>
              <a:gd name="T86" fmla="*/ 1401033 w 1511935"/>
              <a:gd name="T87" fmla="*/ 355087 h 1485264"/>
              <a:gd name="T88" fmla="*/ 1349839 w 1511935"/>
              <a:gd name="T89" fmla="*/ 282971 h 1485264"/>
              <a:gd name="T90" fmla="*/ 1290526 w 1511935"/>
              <a:gd name="T91" fmla="*/ 217439 h 1485264"/>
              <a:gd name="T92" fmla="*/ 1223803 w 1511935"/>
              <a:gd name="T93" fmla="*/ 159187 h 1485264"/>
              <a:gd name="T94" fmla="*/ 1150378 w 1511935"/>
              <a:gd name="T95" fmla="*/ 108910 h 1485264"/>
              <a:gd name="T96" fmla="*/ 1070960 w 1511935"/>
              <a:gd name="T97" fmla="*/ 67304 h 1485264"/>
              <a:gd name="T98" fmla="*/ 986257 w 1511935"/>
              <a:gd name="T99" fmla="*/ 35063 h 1485264"/>
              <a:gd name="T100" fmla="*/ 896978 w 1511935"/>
              <a:gd name="T101" fmla="*/ 12883 h 1485264"/>
              <a:gd name="T102" fmla="*/ 803832 w 1511935"/>
              <a:gd name="T103" fmla="*/ 1460 h 148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1935" h="1485264">
                <a:moveTo>
                  <a:pt x="756030" y="0"/>
                </a:moveTo>
                <a:lnTo>
                  <a:pt x="708215" y="1460"/>
                </a:lnTo>
                <a:lnTo>
                  <a:pt x="661189" y="5783"/>
                </a:lnTo>
                <a:lnTo>
                  <a:pt x="615044" y="12883"/>
                </a:lnTo>
                <a:lnTo>
                  <a:pt x="569865" y="22672"/>
                </a:lnTo>
                <a:lnTo>
                  <a:pt x="525744" y="35063"/>
                </a:lnTo>
                <a:lnTo>
                  <a:pt x="482767" y="49969"/>
                </a:lnTo>
                <a:lnTo>
                  <a:pt x="441024" y="67304"/>
                </a:lnTo>
                <a:lnTo>
                  <a:pt x="400603" y="86980"/>
                </a:lnTo>
                <a:lnTo>
                  <a:pt x="361592" y="108910"/>
                </a:lnTo>
                <a:lnTo>
                  <a:pt x="324080" y="133008"/>
                </a:lnTo>
                <a:lnTo>
                  <a:pt x="288156" y="159187"/>
                </a:lnTo>
                <a:lnTo>
                  <a:pt x="253908" y="187360"/>
                </a:lnTo>
                <a:lnTo>
                  <a:pt x="221424" y="217439"/>
                </a:lnTo>
                <a:lnTo>
                  <a:pt x="190794" y="249339"/>
                </a:lnTo>
                <a:lnTo>
                  <a:pt x="162105" y="282971"/>
                </a:lnTo>
                <a:lnTo>
                  <a:pt x="135446" y="318249"/>
                </a:lnTo>
                <a:lnTo>
                  <a:pt x="110907" y="355087"/>
                </a:lnTo>
                <a:lnTo>
                  <a:pt x="88574" y="393396"/>
                </a:lnTo>
                <a:lnTo>
                  <a:pt x="68537" y="433091"/>
                </a:lnTo>
                <a:lnTo>
                  <a:pt x="50885" y="474085"/>
                </a:lnTo>
                <a:lnTo>
                  <a:pt x="35706" y="516289"/>
                </a:lnTo>
                <a:lnTo>
                  <a:pt x="23087" y="559618"/>
                </a:lnTo>
                <a:lnTo>
                  <a:pt x="13119" y="603985"/>
                </a:lnTo>
                <a:lnTo>
                  <a:pt x="5890" y="649303"/>
                </a:lnTo>
                <a:lnTo>
                  <a:pt x="1487" y="695484"/>
                </a:lnTo>
                <a:lnTo>
                  <a:pt x="0" y="742442"/>
                </a:lnTo>
                <a:lnTo>
                  <a:pt x="1487" y="789385"/>
                </a:lnTo>
                <a:lnTo>
                  <a:pt x="5890" y="835553"/>
                </a:lnTo>
                <a:lnTo>
                  <a:pt x="13119" y="880859"/>
                </a:lnTo>
                <a:lnTo>
                  <a:pt x="23087" y="925214"/>
                </a:lnTo>
                <a:lnTo>
                  <a:pt x="35706" y="968534"/>
                </a:lnTo>
                <a:lnTo>
                  <a:pt x="50885" y="1010729"/>
                </a:lnTo>
                <a:lnTo>
                  <a:pt x="68537" y="1051714"/>
                </a:lnTo>
                <a:lnTo>
                  <a:pt x="88574" y="1091402"/>
                </a:lnTo>
                <a:lnTo>
                  <a:pt x="110907" y="1129705"/>
                </a:lnTo>
                <a:lnTo>
                  <a:pt x="135446" y="1166536"/>
                </a:lnTo>
                <a:lnTo>
                  <a:pt x="162105" y="1201809"/>
                </a:lnTo>
                <a:lnTo>
                  <a:pt x="190794" y="1235437"/>
                </a:lnTo>
                <a:lnTo>
                  <a:pt x="221424" y="1267333"/>
                </a:lnTo>
                <a:lnTo>
                  <a:pt x="253908" y="1297409"/>
                </a:lnTo>
                <a:lnTo>
                  <a:pt x="288156" y="1325578"/>
                </a:lnTo>
                <a:lnTo>
                  <a:pt x="324080" y="1351755"/>
                </a:lnTo>
                <a:lnTo>
                  <a:pt x="361592" y="1375851"/>
                </a:lnTo>
                <a:lnTo>
                  <a:pt x="400603" y="1397780"/>
                </a:lnTo>
                <a:lnTo>
                  <a:pt x="441024" y="1417455"/>
                </a:lnTo>
                <a:lnTo>
                  <a:pt x="482767" y="1434789"/>
                </a:lnTo>
                <a:lnTo>
                  <a:pt x="525744" y="1449694"/>
                </a:lnTo>
                <a:lnTo>
                  <a:pt x="569865" y="1462085"/>
                </a:lnTo>
                <a:lnTo>
                  <a:pt x="615044" y="1471873"/>
                </a:lnTo>
                <a:lnTo>
                  <a:pt x="661189" y="1478973"/>
                </a:lnTo>
                <a:lnTo>
                  <a:pt x="708215" y="1483296"/>
                </a:lnTo>
                <a:lnTo>
                  <a:pt x="756030" y="1484757"/>
                </a:lnTo>
                <a:lnTo>
                  <a:pt x="803832" y="1483296"/>
                </a:lnTo>
                <a:lnTo>
                  <a:pt x="850845" y="1478973"/>
                </a:lnTo>
                <a:lnTo>
                  <a:pt x="896978" y="1471873"/>
                </a:lnTo>
                <a:lnTo>
                  <a:pt x="942145" y="1462085"/>
                </a:lnTo>
                <a:lnTo>
                  <a:pt x="986257" y="1449694"/>
                </a:lnTo>
                <a:lnTo>
                  <a:pt x="1029225" y="1434789"/>
                </a:lnTo>
                <a:lnTo>
                  <a:pt x="1070960" y="1417455"/>
                </a:lnTo>
                <a:lnTo>
                  <a:pt x="1111374" y="1397780"/>
                </a:lnTo>
                <a:lnTo>
                  <a:pt x="1150378" y="1375851"/>
                </a:lnTo>
                <a:lnTo>
                  <a:pt x="1187884" y="1351755"/>
                </a:lnTo>
                <a:lnTo>
                  <a:pt x="1223803" y="1325578"/>
                </a:lnTo>
                <a:lnTo>
                  <a:pt x="1258046" y="1297409"/>
                </a:lnTo>
                <a:lnTo>
                  <a:pt x="1290526" y="1267333"/>
                </a:lnTo>
                <a:lnTo>
                  <a:pt x="1321153" y="1235437"/>
                </a:lnTo>
                <a:lnTo>
                  <a:pt x="1349839" y="1201809"/>
                </a:lnTo>
                <a:lnTo>
                  <a:pt x="1376495" y="1166536"/>
                </a:lnTo>
                <a:lnTo>
                  <a:pt x="1401033" y="1129705"/>
                </a:lnTo>
                <a:lnTo>
                  <a:pt x="1423364" y="1091402"/>
                </a:lnTo>
                <a:lnTo>
                  <a:pt x="1443399" y="1051714"/>
                </a:lnTo>
                <a:lnTo>
                  <a:pt x="1461050" y="1010729"/>
                </a:lnTo>
                <a:lnTo>
                  <a:pt x="1476229" y="968534"/>
                </a:lnTo>
                <a:lnTo>
                  <a:pt x="1488847" y="925214"/>
                </a:lnTo>
                <a:lnTo>
                  <a:pt x="1498815" y="880859"/>
                </a:lnTo>
                <a:lnTo>
                  <a:pt x="1506045" y="835553"/>
                </a:lnTo>
                <a:lnTo>
                  <a:pt x="1510447" y="789385"/>
                </a:lnTo>
                <a:lnTo>
                  <a:pt x="1511935" y="742442"/>
                </a:lnTo>
                <a:lnTo>
                  <a:pt x="1510447" y="695484"/>
                </a:lnTo>
                <a:lnTo>
                  <a:pt x="1506045" y="649303"/>
                </a:lnTo>
                <a:lnTo>
                  <a:pt x="1498815" y="603985"/>
                </a:lnTo>
                <a:lnTo>
                  <a:pt x="1488847" y="559618"/>
                </a:lnTo>
                <a:lnTo>
                  <a:pt x="1476229" y="516289"/>
                </a:lnTo>
                <a:lnTo>
                  <a:pt x="1461050" y="474085"/>
                </a:lnTo>
                <a:lnTo>
                  <a:pt x="1443399" y="433091"/>
                </a:lnTo>
                <a:lnTo>
                  <a:pt x="1423364" y="393396"/>
                </a:lnTo>
                <a:lnTo>
                  <a:pt x="1401033" y="355087"/>
                </a:lnTo>
                <a:lnTo>
                  <a:pt x="1376495" y="318249"/>
                </a:lnTo>
                <a:lnTo>
                  <a:pt x="1349839" y="282971"/>
                </a:lnTo>
                <a:lnTo>
                  <a:pt x="1321153" y="249339"/>
                </a:lnTo>
                <a:lnTo>
                  <a:pt x="1290526" y="217439"/>
                </a:lnTo>
                <a:lnTo>
                  <a:pt x="1258046" y="187360"/>
                </a:lnTo>
                <a:lnTo>
                  <a:pt x="1223803" y="159187"/>
                </a:lnTo>
                <a:lnTo>
                  <a:pt x="1187884" y="133008"/>
                </a:lnTo>
                <a:lnTo>
                  <a:pt x="1150378" y="108910"/>
                </a:lnTo>
                <a:lnTo>
                  <a:pt x="1111374" y="86980"/>
                </a:lnTo>
                <a:lnTo>
                  <a:pt x="1070960" y="67304"/>
                </a:lnTo>
                <a:lnTo>
                  <a:pt x="1029225" y="49969"/>
                </a:lnTo>
                <a:lnTo>
                  <a:pt x="986257" y="35063"/>
                </a:lnTo>
                <a:lnTo>
                  <a:pt x="942145" y="22672"/>
                </a:lnTo>
                <a:lnTo>
                  <a:pt x="896978" y="12883"/>
                </a:lnTo>
                <a:lnTo>
                  <a:pt x="850845" y="5783"/>
                </a:lnTo>
                <a:lnTo>
                  <a:pt x="803832" y="1460"/>
                </a:lnTo>
                <a:lnTo>
                  <a:pt x="756030"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6" name="object 16"/>
          <p:cNvSpPr txBox="1"/>
          <p:nvPr/>
        </p:nvSpPr>
        <p:spPr>
          <a:xfrm>
            <a:off x="4755357" y="2787980"/>
            <a:ext cx="1276349" cy="443839"/>
          </a:xfrm>
          <a:prstGeom prst="rect">
            <a:avLst/>
          </a:prstGeom>
        </p:spPr>
        <p:txBody>
          <a:bodyPr wrap="square" lIns="0" tIns="0" rIns="0" bIns="0">
            <a:spAutoFit/>
          </a:bodyPr>
          <a:lstStyle>
            <a:lvl1pPr marL="12700" indent="190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a:lnSpc>
                <a:spcPct val="103000"/>
              </a:lnSpc>
              <a:buSzPct val="100000"/>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Consejero </a:t>
            </a:r>
            <a:br>
              <a:rPr lang="es-US" sz="14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de orientación</a:t>
            </a:r>
            <a:endParaRPr lang="es-US" sz="14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73" name="object 17"/>
          <p:cNvSpPr>
            <a:spLocks/>
          </p:cNvSpPr>
          <p:nvPr/>
        </p:nvSpPr>
        <p:spPr bwMode="auto">
          <a:xfrm>
            <a:off x="7727950" y="1389063"/>
            <a:ext cx="952500" cy="914400"/>
          </a:xfrm>
          <a:custGeom>
            <a:avLst/>
            <a:gdLst>
              <a:gd name="T0" fmla="*/ 427557 w 952500"/>
              <a:gd name="T1" fmla="*/ 2360 h 914400"/>
              <a:gd name="T2" fmla="*/ 334631 w 952500"/>
              <a:gd name="T3" fmla="*/ 20557 h 914400"/>
              <a:gd name="T4" fmla="*/ 249244 w 952500"/>
              <a:gd name="T5" fmla="*/ 55187 h 914400"/>
              <a:gd name="T6" fmla="*/ 173314 w 952500"/>
              <a:gd name="T7" fmla="*/ 104411 h 914400"/>
              <a:gd name="T8" fmla="*/ 108755 w 952500"/>
              <a:gd name="T9" fmla="*/ 166390 h 914400"/>
              <a:gd name="T10" fmla="*/ 57482 w 952500"/>
              <a:gd name="T11" fmla="*/ 239283 h 914400"/>
              <a:gd name="T12" fmla="*/ 21411 w 952500"/>
              <a:gd name="T13" fmla="*/ 321253 h 914400"/>
              <a:gd name="T14" fmla="*/ 2458 w 952500"/>
              <a:gd name="T15" fmla="*/ 410458 h 914400"/>
              <a:gd name="T16" fmla="*/ 2458 w 952500"/>
              <a:gd name="T17" fmla="*/ 503941 h 914400"/>
              <a:gd name="T18" fmla="*/ 21411 w 952500"/>
              <a:gd name="T19" fmla="*/ 593146 h 914400"/>
              <a:gd name="T20" fmla="*/ 57482 w 952500"/>
              <a:gd name="T21" fmla="*/ 675116 h 914400"/>
              <a:gd name="T22" fmla="*/ 108755 w 952500"/>
              <a:gd name="T23" fmla="*/ 748009 h 914400"/>
              <a:gd name="T24" fmla="*/ 173314 w 952500"/>
              <a:gd name="T25" fmla="*/ 809988 h 914400"/>
              <a:gd name="T26" fmla="*/ 249244 w 952500"/>
              <a:gd name="T27" fmla="*/ 859212 h 914400"/>
              <a:gd name="T28" fmla="*/ 334631 w 952500"/>
              <a:gd name="T29" fmla="*/ 893842 h 914400"/>
              <a:gd name="T30" fmla="*/ 427557 w 952500"/>
              <a:gd name="T31" fmla="*/ 912039 h 914400"/>
              <a:gd name="T32" fmla="*/ 524942 w 952500"/>
              <a:gd name="T33" fmla="*/ 912039 h 914400"/>
              <a:gd name="T34" fmla="*/ 617868 w 952500"/>
              <a:gd name="T35" fmla="*/ 893842 h 914400"/>
              <a:gd name="T36" fmla="*/ 703255 w 952500"/>
              <a:gd name="T37" fmla="*/ 859212 h 914400"/>
              <a:gd name="T38" fmla="*/ 779185 w 952500"/>
              <a:gd name="T39" fmla="*/ 809988 h 914400"/>
              <a:gd name="T40" fmla="*/ 843744 w 952500"/>
              <a:gd name="T41" fmla="*/ 748009 h 914400"/>
              <a:gd name="T42" fmla="*/ 895017 w 952500"/>
              <a:gd name="T43" fmla="*/ 675116 h 914400"/>
              <a:gd name="T44" fmla="*/ 931088 w 952500"/>
              <a:gd name="T45" fmla="*/ 593146 h 914400"/>
              <a:gd name="T46" fmla="*/ 950041 w 952500"/>
              <a:gd name="T47" fmla="*/ 503941 h 914400"/>
              <a:gd name="T48" fmla="*/ 950041 w 952500"/>
              <a:gd name="T49" fmla="*/ 410458 h 914400"/>
              <a:gd name="T50" fmla="*/ 931088 w 952500"/>
              <a:gd name="T51" fmla="*/ 321253 h 914400"/>
              <a:gd name="T52" fmla="*/ 895017 w 952500"/>
              <a:gd name="T53" fmla="*/ 239283 h 914400"/>
              <a:gd name="T54" fmla="*/ 843744 w 952500"/>
              <a:gd name="T55" fmla="*/ 166390 h 914400"/>
              <a:gd name="T56" fmla="*/ 779185 w 952500"/>
              <a:gd name="T57" fmla="*/ 104411 h 914400"/>
              <a:gd name="T58" fmla="*/ 703255 w 952500"/>
              <a:gd name="T59" fmla="*/ 55187 h 914400"/>
              <a:gd name="T60" fmla="*/ 617868 w 952500"/>
              <a:gd name="T61" fmla="*/ 20557 h 914400"/>
              <a:gd name="T62" fmla="*/ 524942 w 952500"/>
              <a:gd name="T63" fmla="*/ 2360 h 91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2500" h="914400">
                <a:moveTo>
                  <a:pt x="476250" y="0"/>
                </a:moveTo>
                <a:lnTo>
                  <a:pt x="427557" y="2360"/>
                </a:lnTo>
                <a:lnTo>
                  <a:pt x="380271" y="9289"/>
                </a:lnTo>
                <a:lnTo>
                  <a:pt x="334631" y="20557"/>
                </a:lnTo>
                <a:lnTo>
                  <a:pt x="290875" y="35933"/>
                </a:lnTo>
                <a:lnTo>
                  <a:pt x="249244" y="55187"/>
                </a:lnTo>
                <a:lnTo>
                  <a:pt x="209977" y="78090"/>
                </a:lnTo>
                <a:lnTo>
                  <a:pt x="173314" y="104411"/>
                </a:lnTo>
                <a:lnTo>
                  <a:pt x="139493" y="133921"/>
                </a:lnTo>
                <a:lnTo>
                  <a:pt x="108755" y="166390"/>
                </a:lnTo>
                <a:lnTo>
                  <a:pt x="81338" y="201587"/>
                </a:lnTo>
                <a:lnTo>
                  <a:pt x="57482" y="239283"/>
                </a:lnTo>
                <a:lnTo>
                  <a:pt x="37427" y="279249"/>
                </a:lnTo>
                <a:lnTo>
                  <a:pt x="21411" y="321253"/>
                </a:lnTo>
                <a:lnTo>
                  <a:pt x="9676" y="365066"/>
                </a:lnTo>
                <a:lnTo>
                  <a:pt x="2458" y="410458"/>
                </a:lnTo>
                <a:lnTo>
                  <a:pt x="0" y="457200"/>
                </a:lnTo>
                <a:lnTo>
                  <a:pt x="2458" y="503941"/>
                </a:lnTo>
                <a:lnTo>
                  <a:pt x="9676" y="549333"/>
                </a:lnTo>
                <a:lnTo>
                  <a:pt x="21411" y="593146"/>
                </a:lnTo>
                <a:lnTo>
                  <a:pt x="37427" y="635150"/>
                </a:lnTo>
                <a:lnTo>
                  <a:pt x="57482" y="675116"/>
                </a:lnTo>
                <a:lnTo>
                  <a:pt x="81338" y="712812"/>
                </a:lnTo>
                <a:lnTo>
                  <a:pt x="108755" y="748009"/>
                </a:lnTo>
                <a:lnTo>
                  <a:pt x="139493" y="780478"/>
                </a:lnTo>
                <a:lnTo>
                  <a:pt x="173314" y="809988"/>
                </a:lnTo>
                <a:lnTo>
                  <a:pt x="209977" y="836309"/>
                </a:lnTo>
                <a:lnTo>
                  <a:pt x="249244" y="859212"/>
                </a:lnTo>
                <a:lnTo>
                  <a:pt x="290875" y="878466"/>
                </a:lnTo>
                <a:lnTo>
                  <a:pt x="334631" y="893842"/>
                </a:lnTo>
                <a:lnTo>
                  <a:pt x="380271" y="905110"/>
                </a:lnTo>
                <a:lnTo>
                  <a:pt x="427557" y="912039"/>
                </a:lnTo>
                <a:lnTo>
                  <a:pt x="476250" y="914400"/>
                </a:lnTo>
                <a:lnTo>
                  <a:pt x="524942" y="912039"/>
                </a:lnTo>
                <a:lnTo>
                  <a:pt x="572228" y="905110"/>
                </a:lnTo>
                <a:lnTo>
                  <a:pt x="617868" y="893842"/>
                </a:lnTo>
                <a:lnTo>
                  <a:pt x="661624" y="878466"/>
                </a:lnTo>
                <a:lnTo>
                  <a:pt x="703255" y="859212"/>
                </a:lnTo>
                <a:lnTo>
                  <a:pt x="742522" y="836309"/>
                </a:lnTo>
                <a:lnTo>
                  <a:pt x="779185" y="809988"/>
                </a:lnTo>
                <a:lnTo>
                  <a:pt x="813006" y="780478"/>
                </a:lnTo>
                <a:lnTo>
                  <a:pt x="843744" y="748009"/>
                </a:lnTo>
                <a:lnTo>
                  <a:pt x="871161" y="712812"/>
                </a:lnTo>
                <a:lnTo>
                  <a:pt x="895017" y="675116"/>
                </a:lnTo>
                <a:lnTo>
                  <a:pt x="915072" y="635150"/>
                </a:lnTo>
                <a:lnTo>
                  <a:pt x="931088" y="593146"/>
                </a:lnTo>
                <a:lnTo>
                  <a:pt x="942823" y="549333"/>
                </a:lnTo>
                <a:lnTo>
                  <a:pt x="950041" y="503941"/>
                </a:lnTo>
                <a:lnTo>
                  <a:pt x="952500" y="457200"/>
                </a:lnTo>
                <a:lnTo>
                  <a:pt x="950041" y="410458"/>
                </a:lnTo>
                <a:lnTo>
                  <a:pt x="942823" y="365066"/>
                </a:lnTo>
                <a:lnTo>
                  <a:pt x="931088" y="321253"/>
                </a:lnTo>
                <a:lnTo>
                  <a:pt x="915072" y="279249"/>
                </a:lnTo>
                <a:lnTo>
                  <a:pt x="895017" y="239283"/>
                </a:lnTo>
                <a:lnTo>
                  <a:pt x="871161" y="201587"/>
                </a:lnTo>
                <a:lnTo>
                  <a:pt x="843744" y="166390"/>
                </a:lnTo>
                <a:lnTo>
                  <a:pt x="813006" y="133921"/>
                </a:lnTo>
                <a:lnTo>
                  <a:pt x="779185" y="104411"/>
                </a:lnTo>
                <a:lnTo>
                  <a:pt x="742522" y="78090"/>
                </a:lnTo>
                <a:lnTo>
                  <a:pt x="703255" y="55187"/>
                </a:lnTo>
                <a:lnTo>
                  <a:pt x="661624" y="35933"/>
                </a:lnTo>
                <a:lnTo>
                  <a:pt x="617868" y="20557"/>
                </a:lnTo>
                <a:lnTo>
                  <a:pt x="572228" y="9289"/>
                </a:lnTo>
                <a:lnTo>
                  <a:pt x="524942" y="2360"/>
                </a:lnTo>
                <a:lnTo>
                  <a:pt x="476250"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18" name="object 18"/>
          <p:cNvSpPr txBox="1"/>
          <p:nvPr/>
        </p:nvSpPr>
        <p:spPr>
          <a:xfrm>
            <a:off x="7696200" y="1717278"/>
            <a:ext cx="1007021" cy="313932"/>
          </a:xfrm>
          <a:prstGeom prst="rect">
            <a:avLst/>
          </a:prstGeom>
        </p:spPr>
        <p:txBody>
          <a:bodyPr wrap="square" lIns="0" tIns="0" rIns="0" bIns="0">
            <a:spAutoFit/>
          </a:bodyPr>
          <a:lstStyle>
            <a:lvl1pPr marL="41275" indent="-285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2000"/>
              </a:lnSpc>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Administrador del distrito</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75" name="object 19"/>
          <p:cNvSpPr>
            <a:spLocks/>
          </p:cNvSpPr>
          <p:nvPr/>
        </p:nvSpPr>
        <p:spPr bwMode="auto">
          <a:xfrm>
            <a:off x="4618038" y="708025"/>
            <a:ext cx="1433512" cy="1397000"/>
          </a:xfrm>
          <a:custGeom>
            <a:avLst/>
            <a:gdLst>
              <a:gd name="T0" fmla="*/ 667951 w 1434464"/>
              <a:gd name="T1" fmla="*/ 1611 h 1397000"/>
              <a:gd name="T2" fmla="*/ 572540 w 1434464"/>
              <a:gd name="T3" fmla="*/ 14193 h 1397000"/>
              <a:gd name="T4" fmla="*/ 481532 w 1434464"/>
              <a:gd name="T5" fmla="*/ 38560 h 1397000"/>
              <a:gd name="T6" fmla="*/ 395783 w 1434464"/>
              <a:gd name="T7" fmla="*/ 73876 h 1397000"/>
              <a:gd name="T8" fmla="*/ 316148 w 1434464"/>
              <a:gd name="T9" fmla="*/ 119311 h 1397000"/>
              <a:gd name="T10" fmla="*/ 243480 w 1434464"/>
              <a:gd name="T11" fmla="*/ 174031 h 1397000"/>
              <a:gd name="T12" fmla="*/ 178634 w 1434464"/>
              <a:gd name="T13" fmla="*/ 237203 h 1397000"/>
              <a:gd name="T14" fmla="*/ 122466 w 1434464"/>
              <a:gd name="T15" fmla="*/ 307993 h 1397000"/>
              <a:gd name="T16" fmla="*/ 75829 w 1434464"/>
              <a:gd name="T17" fmla="*/ 385570 h 1397000"/>
              <a:gd name="T18" fmla="*/ 39578 w 1434464"/>
              <a:gd name="T19" fmla="*/ 469099 h 1397000"/>
              <a:gd name="T20" fmla="*/ 14568 w 1434464"/>
              <a:gd name="T21" fmla="*/ 557748 h 1397000"/>
              <a:gd name="T22" fmla="*/ 1654 w 1434464"/>
              <a:gd name="T23" fmla="*/ 650684 h 1397000"/>
              <a:gd name="T24" fmla="*/ 1654 w 1434464"/>
              <a:gd name="T25" fmla="*/ 746314 h 1397000"/>
              <a:gd name="T26" fmla="*/ 14568 w 1434464"/>
              <a:gd name="T27" fmla="*/ 839246 h 1397000"/>
              <a:gd name="T28" fmla="*/ 39578 w 1434464"/>
              <a:gd name="T29" fmla="*/ 927886 h 1397000"/>
              <a:gd name="T30" fmla="*/ 75829 w 1434464"/>
              <a:gd name="T31" fmla="*/ 1011403 h 1397000"/>
              <a:gd name="T32" fmla="*/ 122466 w 1434464"/>
              <a:gd name="T33" fmla="*/ 1088966 h 1397000"/>
              <a:gd name="T34" fmla="*/ 178634 w 1434464"/>
              <a:gd name="T35" fmla="*/ 1159741 h 1397000"/>
              <a:gd name="T36" fmla="*/ 243480 w 1434464"/>
              <a:gd name="T37" fmla="*/ 1222897 h 1397000"/>
              <a:gd name="T38" fmla="*/ 316148 w 1434464"/>
              <a:gd name="T39" fmla="*/ 1277601 h 1397000"/>
              <a:gd name="T40" fmla="*/ 395783 w 1434464"/>
              <a:gd name="T41" fmla="*/ 1323022 h 1397000"/>
              <a:gd name="T42" fmla="*/ 481532 w 1434464"/>
              <a:gd name="T43" fmla="*/ 1358327 h 1397000"/>
              <a:gd name="T44" fmla="*/ 572540 w 1434464"/>
              <a:gd name="T45" fmla="*/ 1382684 h 1397000"/>
              <a:gd name="T46" fmla="*/ 667951 w 1434464"/>
              <a:gd name="T47" fmla="*/ 1395261 h 1397000"/>
              <a:gd name="T48" fmla="*/ 766132 w 1434464"/>
              <a:gd name="T49" fmla="*/ 1395261 h 1397000"/>
              <a:gd name="T50" fmla="*/ 861543 w 1434464"/>
              <a:gd name="T51" fmla="*/ 1382684 h 1397000"/>
              <a:gd name="T52" fmla="*/ 952551 w 1434464"/>
              <a:gd name="T53" fmla="*/ 1358327 h 1397000"/>
              <a:gd name="T54" fmla="*/ 1038300 w 1434464"/>
              <a:gd name="T55" fmla="*/ 1323022 h 1397000"/>
              <a:gd name="T56" fmla="*/ 1117935 w 1434464"/>
              <a:gd name="T57" fmla="*/ 1277601 h 1397000"/>
              <a:gd name="T58" fmla="*/ 1190603 w 1434464"/>
              <a:gd name="T59" fmla="*/ 1222897 h 1397000"/>
              <a:gd name="T60" fmla="*/ 1255449 w 1434464"/>
              <a:gd name="T61" fmla="*/ 1159741 h 1397000"/>
              <a:gd name="T62" fmla="*/ 1311617 w 1434464"/>
              <a:gd name="T63" fmla="*/ 1088966 h 1397000"/>
              <a:gd name="T64" fmla="*/ 1358254 w 1434464"/>
              <a:gd name="T65" fmla="*/ 1011403 h 1397000"/>
              <a:gd name="T66" fmla="*/ 1394505 w 1434464"/>
              <a:gd name="T67" fmla="*/ 927886 h 1397000"/>
              <a:gd name="T68" fmla="*/ 1419515 w 1434464"/>
              <a:gd name="T69" fmla="*/ 839246 h 1397000"/>
              <a:gd name="T70" fmla="*/ 1432429 w 1434464"/>
              <a:gd name="T71" fmla="*/ 746314 h 1397000"/>
              <a:gd name="T72" fmla="*/ 1432429 w 1434464"/>
              <a:gd name="T73" fmla="*/ 650684 h 1397000"/>
              <a:gd name="T74" fmla="*/ 1419515 w 1434464"/>
              <a:gd name="T75" fmla="*/ 557748 h 1397000"/>
              <a:gd name="T76" fmla="*/ 1394505 w 1434464"/>
              <a:gd name="T77" fmla="*/ 469099 h 1397000"/>
              <a:gd name="T78" fmla="*/ 1358254 w 1434464"/>
              <a:gd name="T79" fmla="*/ 385570 h 1397000"/>
              <a:gd name="T80" fmla="*/ 1311617 w 1434464"/>
              <a:gd name="T81" fmla="*/ 307993 h 1397000"/>
              <a:gd name="T82" fmla="*/ 1255449 w 1434464"/>
              <a:gd name="T83" fmla="*/ 237203 h 1397000"/>
              <a:gd name="T84" fmla="*/ 1190603 w 1434464"/>
              <a:gd name="T85" fmla="*/ 174031 h 1397000"/>
              <a:gd name="T86" fmla="*/ 1117935 w 1434464"/>
              <a:gd name="T87" fmla="*/ 119311 h 1397000"/>
              <a:gd name="T88" fmla="*/ 1038300 w 1434464"/>
              <a:gd name="T89" fmla="*/ 73876 h 1397000"/>
              <a:gd name="T90" fmla="*/ 952551 w 1434464"/>
              <a:gd name="T91" fmla="*/ 38560 h 1397000"/>
              <a:gd name="T92" fmla="*/ 861543 w 1434464"/>
              <a:gd name="T93" fmla="*/ 14193 h 1397000"/>
              <a:gd name="T94" fmla="*/ 766132 w 1434464"/>
              <a:gd name="T95" fmla="*/ 1611 h 139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4464" h="1397000">
                <a:moveTo>
                  <a:pt x="717041" y="0"/>
                </a:moveTo>
                <a:lnTo>
                  <a:pt x="667951" y="1611"/>
                </a:lnTo>
                <a:lnTo>
                  <a:pt x="619748" y="6377"/>
                </a:lnTo>
                <a:lnTo>
                  <a:pt x="572540" y="14193"/>
                </a:lnTo>
                <a:lnTo>
                  <a:pt x="526432" y="24956"/>
                </a:lnTo>
                <a:lnTo>
                  <a:pt x="481532" y="38560"/>
                </a:lnTo>
                <a:lnTo>
                  <a:pt x="437947" y="54901"/>
                </a:lnTo>
                <a:lnTo>
                  <a:pt x="395783" y="73876"/>
                </a:lnTo>
                <a:lnTo>
                  <a:pt x="355148" y="95381"/>
                </a:lnTo>
                <a:lnTo>
                  <a:pt x="316148" y="119311"/>
                </a:lnTo>
                <a:lnTo>
                  <a:pt x="278889" y="145563"/>
                </a:lnTo>
                <a:lnTo>
                  <a:pt x="243480" y="174031"/>
                </a:lnTo>
                <a:lnTo>
                  <a:pt x="210026" y="204612"/>
                </a:lnTo>
                <a:lnTo>
                  <a:pt x="178634" y="237203"/>
                </a:lnTo>
                <a:lnTo>
                  <a:pt x="149412" y="271698"/>
                </a:lnTo>
                <a:lnTo>
                  <a:pt x="122466" y="307993"/>
                </a:lnTo>
                <a:lnTo>
                  <a:pt x="97902" y="345985"/>
                </a:lnTo>
                <a:lnTo>
                  <a:pt x="75829" y="385570"/>
                </a:lnTo>
                <a:lnTo>
                  <a:pt x="56352" y="426642"/>
                </a:lnTo>
                <a:lnTo>
                  <a:pt x="39578" y="469099"/>
                </a:lnTo>
                <a:lnTo>
                  <a:pt x="25615" y="512835"/>
                </a:lnTo>
                <a:lnTo>
                  <a:pt x="14568" y="557748"/>
                </a:lnTo>
                <a:lnTo>
                  <a:pt x="6546" y="603732"/>
                </a:lnTo>
                <a:lnTo>
                  <a:pt x="1654" y="650684"/>
                </a:lnTo>
                <a:lnTo>
                  <a:pt x="0" y="698500"/>
                </a:lnTo>
                <a:lnTo>
                  <a:pt x="1654" y="746314"/>
                </a:lnTo>
                <a:lnTo>
                  <a:pt x="6546" y="793264"/>
                </a:lnTo>
                <a:lnTo>
                  <a:pt x="14568" y="839246"/>
                </a:lnTo>
                <a:lnTo>
                  <a:pt x="25615" y="884154"/>
                </a:lnTo>
                <a:lnTo>
                  <a:pt x="39578" y="927886"/>
                </a:lnTo>
                <a:lnTo>
                  <a:pt x="56352" y="970337"/>
                </a:lnTo>
                <a:lnTo>
                  <a:pt x="75829" y="1011403"/>
                </a:lnTo>
                <a:lnTo>
                  <a:pt x="97902" y="1050981"/>
                </a:lnTo>
                <a:lnTo>
                  <a:pt x="122466" y="1088966"/>
                </a:lnTo>
                <a:lnTo>
                  <a:pt x="149412" y="1125254"/>
                </a:lnTo>
                <a:lnTo>
                  <a:pt x="178634" y="1159741"/>
                </a:lnTo>
                <a:lnTo>
                  <a:pt x="210026" y="1192323"/>
                </a:lnTo>
                <a:lnTo>
                  <a:pt x="243480" y="1222897"/>
                </a:lnTo>
                <a:lnTo>
                  <a:pt x="278889" y="1251357"/>
                </a:lnTo>
                <a:lnTo>
                  <a:pt x="316148" y="1277601"/>
                </a:lnTo>
                <a:lnTo>
                  <a:pt x="355148" y="1301524"/>
                </a:lnTo>
                <a:lnTo>
                  <a:pt x="395783" y="1323022"/>
                </a:lnTo>
                <a:lnTo>
                  <a:pt x="437947" y="1341991"/>
                </a:lnTo>
                <a:lnTo>
                  <a:pt x="481532" y="1358327"/>
                </a:lnTo>
                <a:lnTo>
                  <a:pt x="526432" y="1371926"/>
                </a:lnTo>
                <a:lnTo>
                  <a:pt x="572540" y="1382684"/>
                </a:lnTo>
                <a:lnTo>
                  <a:pt x="619748" y="1390497"/>
                </a:lnTo>
                <a:lnTo>
                  <a:pt x="667951" y="1395261"/>
                </a:lnTo>
                <a:lnTo>
                  <a:pt x="717041" y="1396873"/>
                </a:lnTo>
                <a:lnTo>
                  <a:pt x="766132" y="1395261"/>
                </a:lnTo>
                <a:lnTo>
                  <a:pt x="814335" y="1390497"/>
                </a:lnTo>
                <a:lnTo>
                  <a:pt x="861543" y="1382684"/>
                </a:lnTo>
                <a:lnTo>
                  <a:pt x="907651" y="1371926"/>
                </a:lnTo>
                <a:lnTo>
                  <a:pt x="952551" y="1358327"/>
                </a:lnTo>
                <a:lnTo>
                  <a:pt x="996136" y="1341991"/>
                </a:lnTo>
                <a:lnTo>
                  <a:pt x="1038300" y="1323022"/>
                </a:lnTo>
                <a:lnTo>
                  <a:pt x="1078935" y="1301524"/>
                </a:lnTo>
                <a:lnTo>
                  <a:pt x="1117935" y="1277601"/>
                </a:lnTo>
                <a:lnTo>
                  <a:pt x="1155194" y="1251357"/>
                </a:lnTo>
                <a:lnTo>
                  <a:pt x="1190603" y="1222897"/>
                </a:lnTo>
                <a:lnTo>
                  <a:pt x="1224057" y="1192323"/>
                </a:lnTo>
                <a:lnTo>
                  <a:pt x="1255449" y="1159741"/>
                </a:lnTo>
                <a:lnTo>
                  <a:pt x="1284671" y="1125254"/>
                </a:lnTo>
                <a:lnTo>
                  <a:pt x="1311617" y="1088966"/>
                </a:lnTo>
                <a:lnTo>
                  <a:pt x="1336181" y="1050981"/>
                </a:lnTo>
                <a:lnTo>
                  <a:pt x="1358254" y="1011403"/>
                </a:lnTo>
                <a:lnTo>
                  <a:pt x="1377731" y="970337"/>
                </a:lnTo>
                <a:lnTo>
                  <a:pt x="1394505" y="927886"/>
                </a:lnTo>
                <a:lnTo>
                  <a:pt x="1408468" y="884154"/>
                </a:lnTo>
                <a:lnTo>
                  <a:pt x="1419515" y="839246"/>
                </a:lnTo>
                <a:lnTo>
                  <a:pt x="1427537" y="793264"/>
                </a:lnTo>
                <a:lnTo>
                  <a:pt x="1432429" y="746314"/>
                </a:lnTo>
                <a:lnTo>
                  <a:pt x="1434083" y="698500"/>
                </a:lnTo>
                <a:lnTo>
                  <a:pt x="1432429" y="650684"/>
                </a:lnTo>
                <a:lnTo>
                  <a:pt x="1427537" y="603732"/>
                </a:lnTo>
                <a:lnTo>
                  <a:pt x="1419515" y="557748"/>
                </a:lnTo>
                <a:lnTo>
                  <a:pt x="1408468" y="512835"/>
                </a:lnTo>
                <a:lnTo>
                  <a:pt x="1394505" y="469099"/>
                </a:lnTo>
                <a:lnTo>
                  <a:pt x="1377731" y="426642"/>
                </a:lnTo>
                <a:lnTo>
                  <a:pt x="1358254" y="385570"/>
                </a:lnTo>
                <a:lnTo>
                  <a:pt x="1336181" y="345985"/>
                </a:lnTo>
                <a:lnTo>
                  <a:pt x="1311617" y="307993"/>
                </a:lnTo>
                <a:lnTo>
                  <a:pt x="1284671" y="271698"/>
                </a:lnTo>
                <a:lnTo>
                  <a:pt x="1255449" y="237203"/>
                </a:lnTo>
                <a:lnTo>
                  <a:pt x="1224057" y="204612"/>
                </a:lnTo>
                <a:lnTo>
                  <a:pt x="1190603" y="174031"/>
                </a:lnTo>
                <a:lnTo>
                  <a:pt x="1155194" y="145563"/>
                </a:lnTo>
                <a:lnTo>
                  <a:pt x="1117935" y="119311"/>
                </a:lnTo>
                <a:lnTo>
                  <a:pt x="1078935" y="95381"/>
                </a:lnTo>
                <a:lnTo>
                  <a:pt x="1038300" y="73876"/>
                </a:lnTo>
                <a:lnTo>
                  <a:pt x="996136" y="54901"/>
                </a:lnTo>
                <a:lnTo>
                  <a:pt x="952551" y="38560"/>
                </a:lnTo>
                <a:lnTo>
                  <a:pt x="907651" y="24956"/>
                </a:lnTo>
                <a:lnTo>
                  <a:pt x="861543" y="14193"/>
                </a:lnTo>
                <a:lnTo>
                  <a:pt x="814335" y="6377"/>
                </a:lnTo>
                <a:lnTo>
                  <a:pt x="766132" y="1611"/>
                </a:lnTo>
                <a:lnTo>
                  <a:pt x="717041"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0" name="object 20"/>
          <p:cNvSpPr txBox="1"/>
          <p:nvPr/>
        </p:nvSpPr>
        <p:spPr>
          <a:xfrm>
            <a:off x="4755357" y="1050429"/>
            <a:ext cx="1155699" cy="666849"/>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675"/>
              </a:lnSpc>
              <a:buSzPct val="100000"/>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Escuela</a:t>
            </a:r>
          </a:p>
          <a:p>
            <a:pPr algn="ctr">
              <a:lnSpc>
                <a:spcPts val="1650"/>
              </a:lnSpc>
              <a:spcBef>
                <a:spcPts val="125"/>
              </a:spcBef>
              <a:buSzPct val="100000"/>
            </a:pP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Director/</a:t>
            </a:r>
            <a:br>
              <a:rPr lang="es-US" sz="14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400" dirty="0" smtClean="0">
                <a:solidFill>
                  <a:srgbClr val="FFFFFF"/>
                </a:solidFill>
                <a:latin typeface="Trebuchet MS" pitchFamily="34" charset="0"/>
                <a:ea typeface="Trebuchet MS" pitchFamily="34" charset="0"/>
                <a:cs typeface="Trebuchet MS" pitchFamily="34" charset="0"/>
                <a:sym typeface="Calibri" pitchFamily="34" charset="0"/>
              </a:rPr>
              <a:t>vicedirector</a:t>
            </a:r>
            <a:endParaRPr lang="es-US" sz="14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5077" name="object 21"/>
          <p:cNvSpPr>
            <a:spLocks/>
          </p:cNvSpPr>
          <p:nvPr/>
        </p:nvSpPr>
        <p:spPr bwMode="auto">
          <a:xfrm>
            <a:off x="7727950" y="2387600"/>
            <a:ext cx="952500" cy="914400"/>
          </a:xfrm>
          <a:custGeom>
            <a:avLst/>
            <a:gdLst>
              <a:gd name="T0" fmla="*/ 427557 w 952500"/>
              <a:gd name="T1" fmla="*/ 2360 h 914400"/>
              <a:gd name="T2" fmla="*/ 334631 w 952500"/>
              <a:gd name="T3" fmla="*/ 20557 h 914400"/>
              <a:gd name="T4" fmla="*/ 249244 w 952500"/>
              <a:gd name="T5" fmla="*/ 55187 h 914400"/>
              <a:gd name="T6" fmla="*/ 173314 w 952500"/>
              <a:gd name="T7" fmla="*/ 104411 h 914400"/>
              <a:gd name="T8" fmla="*/ 108755 w 952500"/>
              <a:gd name="T9" fmla="*/ 166390 h 914400"/>
              <a:gd name="T10" fmla="*/ 57482 w 952500"/>
              <a:gd name="T11" fmla="*/ 239283 h 914400"/>
              <a:gd name="T12" fmla="*/ 21411 w 952500"/>
              <a:gd name="T13" fmla="*/ 321253 h 914400"/>
              <a:gd name="T14" fmla="*/ 2458 w 952500"/>
              <a:gd name="T15" fmla="*/ 410458 h 914400"/>
              <a:gd name="T16" fmla="*/ 2458 w 952500"/>
              <a:gd name="T17" fmla="*/ 503941 h 914400"/>
              <a:gd name="T18" fmla="*/ 21411 w 952500"/>
              <a:gd name="T19" fmla="*/ 593146 h 914400"/>
              <a:gd name="T20" fmla="*/ 57482 w 952500"/>
              <a:gd name="T21" fmla="*/ 675116 h 914400"/>
              <a:gd name="T22" fmla="*/ 108755 w 952500"/>
              <a:gd name="T23" fmla="*/ 748009 h 914400"/>
              <a:gd name="T24" fmla="*/ 173314 w 952500"/>
              <a:gd name="T25" fmla="*/ 809988 h 914400"/>
              <a:gd name="T26" fmla="*/ 249244 w 952500"/>
              <a:gd name="T27" fmla="*/ 859212 h 914400"/>
              <a:gd name="T28" fmla="*/ 334631 w 952500"/>
              <a:gd name="T29" fmla="*/ 893842 h 914400"/>
              <a:gd name="T30" fmla="*/ 427557 w 952500"/>
              <a:gd name="T31" fmla="*/ 912039 h 914400"/>
              <a:gd name="T32" fmla="*/ 524942 w 952500"/>
              <a:gd name="T33" fmla="*/ 912039 h 914400"/>
              <a:gd name="T34" fmla="*/ 617868 w 952500"/>
              <a:gd name="T35" fmla="*/ 893842 h 914400"/>
              <a:gd name="T36" fmla="*/ 703255 w 952500"/>
              <a:gd name="T37" fmla="*/ 859212 h 914400"/>
              <a:gd name="T38" fmla="*/ 779185 w 952500"/>
              <a:gd name="T39" fmla="*/ 809988 h 914400"/>
              <a:gd name="T40" fmla="*/ 843744 w 952500"/>
              <a:gd name="T41" fmla="*/ 748009 h 914400"/>
              <a:gd name="T42" fmla="*/ 895017 w 952500"/>
              <a:gd name="T43" fmla="*/ 675116 h 914400"/>
              <a:gd name="T44" fmla="*/ 931088 w 952500"/>
              <a:gd name="T45" fmla="*/ 593146 h 914400"/>
              <a:gd name="T46" fmla="*/ 950041 w 952500"/>
              <a:gd name="T47" fmla="*/ 503941 h 914400"/>
              <a:gd name="T48" fmla="*/ 950041 w 952500"/>
              <a:gd name="T49" fmla="*/ 410458 h 914400"/>
              <a:gd name="T50" fmla="*/ 931088 w 952500"/>
              <a:gd name="T51" fmla="*/ 321253 h 914400"/>
              <a:gd name="T52" fmla="*/ 895017 w 952500"/>
              <a:gd name="T53" fmla="*/ 239283 h 914400"/>
              <a:gd name="T54" fmla="*/ 843744 w 952500"/>
              <a:gd name="T55" fmla="*/ 166390 h 914400"/>
              <a:gd name="T56" fmla="*/ 779185 w 952500"/>
              <a:gd name="T57" fmla="*/ 104411 h 914400"/>
              <a:gd name="T58" fmla="*/ 703255 w 952500"/>
              <a:gd name="T59" fmla="*/ 55187 h 914400"/>
              <a:gd name="T60" fmla="*/ 617868 w 952500"/>
              <a:gd name="T61" fmla="*/ 20557 h 914400"/>
              <a:gd name="T62" fmla="*/ 524942 w 952500"/>
              <a:gd name="T63" fmla="*/ 2360 h 91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2500" h="914400">
                <a:moveTo>
                  <a:pt x="476250" y="0"/>
                </a:moveTo>
                <a:lnTo>
                  <a:pt x="427557" y="2360"/>
                </a:lnTo>
                <a:lnTo>
                  <a:pt x="380271" y="9289"/>
                </a:lnTo>
                <a:lnTo>
                  <a:pt x="334631" y="20557"/>
                </a:lnTo>
                <a:lnTo>
                  <a:pt x="290875" y="35933"/>
                </a:lnTo>
                <a:lnTo>
                  <a:pt x="249244" y="55187"/>
                </a:lnTo>
                <a:lnTo>
                  <a:pt x="209977" y="78090"/>
                </a:lnTo>
                <a:lnTo>
                  <a:pt x="173314" y="104411"/>
                </a:lnTo>
                <a:lnTo>
                  <a:pt x="139493" y="133921"/>
                </a:lnTo>
                <a:lnTo>
                  <a:pt x="108755" y="166390"/>
                </a:lnTo>
                <a:lnTo>
                  <a:pt x="81338" y="201587"/>
                </a:lnTo>
                <a:lnTo>
                  <a:pt x="57482" y="239283"/>
                </a:lnTo>
                <a:lnTo>
                  <a:pt x="37427" y="279249"/>
                </a:lnTo>
                <a:lnTo>
                  <a:pt x="21411" y="321253"/>
                </a:lnTo>
                <a:lnTo>
                  <a:pt x="9676" y="365066"/>
                </a:lnTo>
                <a:lnTo>
                  <a:pt x="2458" y="410458"/>
                </a:lnTo>
                <a:lnTo>
                  <a:pt x="0" y="457200"/>
                </a:lnTo>
                <a:lnTo>
                  <a:pt x="2458" y="503941"/>
                </a:lnTo>
                <a:lnTo>
                  <a:pt x="9676" y="549333"/>
                </a:lnTo>
                <a:lnTo>
                  <a:pt x="21411" y="593146"/>
                </a:lnTo>
                <a:lnTo>
                  <a:pt x="37427" y="635150"/>
                </a:lnTo>
                <a:lnTo>
                  <a:pt x="57482" y="675116"/>
                </a:lnTo>
                <a:lnTo>
                  <a:pt x="81338" y="712812"/>
                </a:lnTo>
                <a:lnTo>
                  <a:pt x="108755" y="748009"/>
                </a:lnTo>
                <a:lnTo>
                  <a:pt x="139493" y="780478"/>
                </a:lnTo>
                <a:lnTo>
                  <a:pt x="173314" y="809988"/>
                </a:lnTo>
                <a:lnTo>
                  <a:pt x="209977" y="836309"/>
                </a:lnTo>
                <a:lnTo>
                  <a:pt x="249244" y="859212"/>
                </a:lnTo>
                <a:lnTo>
                  <a:pt x="290875" y="878466"/>
                </a:lnTo>
                <a:lnTo>
                  <a:pt x="334631" y="893842"/>
                </a:lnTo>
                <a:lnTo>
                  <a:pt x="380271" y="905110"/>
                </a:lnTo>
                <a:lnTo>
                  <a:pt x="427557" y="912039"/>
                </a:lnTo>
                <a:lnTo>
                  <a:pt x="476250" y="914400"/>
                </a:lnTo>
                <a:lnTo>
                  <a:pt x="524942" y="912039"/>
                </a:lnTo>
                <a:lnTo>
                  <a:pt x="572228" y="905110"/>
                </a:lnTo>
                <a:lnTo>
                  <a:pt x="617868" y="893842"/>
                </a:lnTo>
                <a:lnTo>
                  <a:pt x="661624" y="878466"/>
                </a:lnTo>
                <a:lnTo>
                  <a:pt x="703255" y="859212"/>
                </a:lnTo>
                <a:lnTo>
                  <a:pt x="742522" y="836309"/>
                </a:lnTo>
                <a:lnTo>
                  <a:pt x="779185" y="809988"/>
                </a:lnTo>
                <a:lnTo>
                  <a:pt x="813006" y="780478"/>
                </a:lnTo>
                <a:lnTo>
                  <a:pt x="843744" y="748009"/>
                </a:lnTo>
                <a:lnTo>
                  <a:pt x="871161" y="712812"/>
                </a:lnTo>
                <a:lnTo>
                  <a:pt x="895017" y="675116"/>
                </a:lnTo>
                <a:lnTo>
                  <a:pt x="915072" y="635150"/>
                </a:lnTo>
                <a:lnTo>
                  <a:pt x="931088" y="593146"/>
                </a:lnTo>
                <a:lnTo>
                  <a:pt x="942823" y="549333"/>
                </a:lnTo>
                <a:lnTo>
                  <a:pt x="950041" y="503941"/>
                </a:lnTo>
                <a:lnTo>
                  <a:pt x="952500" y="457200"/>
                </a:lnTo>
                <a:lnTo>
                  <a:pt x="950041" y="410458"/>
                </a:lnTo>
                <a:lnTo>
                  <a:pt x="942823" y="365066"/>
                </a:lnTo>
                <a:lnTo>
                  <a:pt x="931088" y="321253"/>
                </a:lnTo>
                <a:lnTo>
                  <a:pt x="915072" y="279249"/>
                </a:lnTo>
                <a:lnTo>
                  <a:pt x="895017" y="239283"/>
                </a:lnTo>
                <a:lnTo>
                  <a:pt x="871161" y="201587"/>
                </a:lnTo>
                <a:lnTo>
                  <a:pt x="843744" y="166390"/>
                </a:lnTo>
                <a:lnTo>
                  <a:pt x="813006" y="133921"/>
                </a:lnTo>
                <a:lnTo>
                  <a:pt x="779185" y="104411"/>
                </a:lnTo>
                <a:lnTo>
                  <a:pt x="742522" y="78090"/>
                </a:lnTo>
                <a:lnTo>
                  <a:pt x="703255" y="55187"/>
                </a:lnTo>
                <a:lnTo>
                  <a:pt x="661624" y="35933"/>
                </a:lnTo>
                <a:lnTo>
                  <a:pt x="617868" y="20557"/>
                </a:lnTo>
                <a:lnTo>
                  <a:pt x="572228" y="9289"/>
                </a:lnTo>
                <a:lnTo>
                  <a:pt x="524942" y="2360"/>
                </a:lnTo>
                <a:lnTo>
                  <a:pt x="476250" y="0"/>
                </a:lnTo>
                <a:close/>
              </a:path>
            </a:pathLst>
          </a:custGeom>
          <a:solidFill>
            <a:srgbClr val="00407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US" dirty="0"/>
          </a:p>
        </p:txBody>
      </p:sp>
      <p:sp>
        <p:nvSpPr>
          <p:cNvPr id="22" name="object 22"/>
          <p:cNvSpPr txBox="1"/>
          <p:nvPr/>
        </p:nvSpPr>
        <p:spPr>
          <a:xfrm>
            <a:off x="7654792" y="2618910"/>
            <a:ext cx="1089025" cy="470898"/>
          </a:xfrm>
          <a:prstGeom prst="rect">
            <a:avLst/>
          </a:prstGeom>
        </p:spPr>
        <p:txBody>
          <a:bodyPr wrap="square" lIns="0" tIns="0" rIns="0" bIns="0">
            <a:spAutoFit/>
          </a:bodyPr>
          <a:lstStyle>
            <a:lvl1pPr marL="88900" indent="-76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algn="ctr">
              <a:lnSpc>
                <a:spcPct val="102000"/>
              </a:lnSpc>
              <a:buSzPct val="100000"/>
            </a:pP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Tribunales/</a:t>
            </a:r>
            <a:br>
              <a:rPr lang="es-US" sz="10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000" dirty="0" smtClean="0">
                <a:solidFill>
                  <a:srgbClr val="FFFFFF"/>
                </a:solidFill>
                <a:latin typeface="Trebuchet MS" pitchFamily="34" charset="0"/>
                <a:ea typeface="Trebuchet MS" pitchFamily="34" charset="0"/>
                <a:cs typeface="Trebuchet MS" pitchFamily="34" charset="0"/>
                <a:sym typeface="Calibri" pitchFamily="34" charset="0"/>
              </a:rPr>
              <a:t>departamentos legales</a:t>
            </a:r>
            <a:endParaRPr lang="es-US" sz="10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23" name="object 23"/>
          <p:cNvSpPr txBox="1"/>
          <p:nvPr/>
        </p:nvSpPr>
        <p:spPr>
          <a:xfrm>
            <a:off x="1825625" y="4143375"/>
            <a:ext cx="6870700" cy="26161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700" dirty="0" smtClean="0">
                <a:solidFill>
                  <a:srgbClr val="00407B"/>
                </a:solidFill>
                <a:latin typeface="Trebuchet MS" pitchFamily="34" charset="0"/>
                <a:ea typeface="Trebuchet MS" pitchFamily="34" charset="0"/>
                <a:cs typeface="Trebuchet MS" pitchFamily="34" charset="0"/>
                <a:sym typeface="Calibri" pitchFamily="34" charset="0"/>
              </a:rPr>
              <a:t>Confiables, creíbles, individualizadas, generan conciencia y educación</a:t>
            </a:r>
            <a:endParaRPr lang="es-US" sz="1700" dirty="0">
              <a:solidFill>
                <a:srgbClr val="00407B"/>
              </a:solidFill>
              <a:latin typeface="Trebuchet MS" pitchFamily="34" charset="0"/>
              <a:ea typeface="Trebuchet MS" pitchFamily="34" charset="0"/>
              <a:cs typeface="Trebuchet MS" pitchFamily="34" charset="0"/>
              <a:sym typeface="Calibri" pitchFamily="34" charset="0"/>
            </a:endParaRPr>
          </a:p>
        </p:txBody>
      </p:sp>
      <p:sp>
        <p:nvSpPr>
          <p:cNvPr id="24" name="object 24"/>
          <p:cNvSpPr txBox="1"/>
          <p:nvPr/>
        </p:nvSpPr>
        <p:spPr>
          <a:xfrm>
            <a:off x="685800" y="1889124"/>
            <a:ext cx="1066800" cy="307777"/>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2000" dirty="0" smtClean="0">
                <a:solidFill>
                  <a:srgbClr val="6D377C"/>
                </a:solidFill>
                <a:latin typeface="Trebuchet MS" pitchFamily="34" charset="0"/>
                <a:ea typeface="Trebuchet MS" pitchFamily="34" charset="0"/>
                <a:cs typeface="Trebuchet MS" pitchFamily="34" charset="0"/>
                <a:sym typeface="Calibri" pitchFamily="34" charset="0"/>
              </a:rPr>
              <a:t>Quién:</a:t>
            </a:r>
            <a:endParaRPr lang="es-US" sz="2000"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25" name="object 25"/>
          <p:cNvSpPr txBox="1"/>
          <p:nvPr/>
        </p:nvSpPr>
        <p:spPr>
          <a:xfrm>
            <a:off x="536575" y="4113213"/>
            <a:ext cx="1066800" cy="31591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2000" dirty="0" smtClean="0">
                <a:solidFill>
                  <a:srgbClr val="6D377C"/>
                </a:solidFill>
                <a:latin typeface="Trebuchet MS" pitchFamily="34" charset="0"/>
                <a:ea typeface="Trebuchet MS" pitchFamily="34" charset="0"/>
                <a:cs typeface="Trebuchet MS" pitchFamily="34" charset="0"/>
                <a:sym typeface="Calibri" pitchFamily="34" charset="0"/>
              </a:rPr>
              <a:t>Por qué:</a:t>
            </a:r>
            <a:endParaRPr lang="es-US" sz="2000"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45082" name="object 26"/>
          <p:cNvSpPr>
            <a:spLocks/>
          </p:cNvSpPr>
          <p:nvPr/>
        </p:nvSpPr>
        <p:spPr bwMode="auto">
          <a:xfrm>
            <a:off x="1936750" y="558800"/>
            <a:ext cx="4298950" cy="3506788"/>
          </a:xfrm>
          <a:custGeom>
            <a:avLst/>
            <a:gdLst>
              <a:gd name="T0" fmla="*/ 1937 w 4300220"/>
              <a:gd name="T1" fmla="*/ 536404 h 3505835"/>
              <a:gd name="T2" fmla="*/ 16982 w 4300220"/>
              <a:gd name="T3" fmla="*/ 443909 h 3505835"/>
              <a:gd name="T4" fmla="*/ 45920 w 4300220"/>
              <a:gd name="T5" fmla="*/ 356883 h 3505835"/>
              <a:gd name="T6" fmla="*/ 87547 w 4300220"/>
              <a:gd name="T7" fmla="*/ 276531 h 3505835"/>
              <a:gd name="T8" fmla="*/ 140660 w 4300220"/>
              <a:gd name="T9" fmla="*/ 204056 h 3505835"/>
              <a:gd name="T10" fmla="*/ 204056 w 4300220"/>
              <a:gd name="T11" fmla="*/ 140660 h 3505835"/>
              <a:gd name="T12" fmla="*/ 276531 w 4300220"/>
              <a:gd name="T13" fmla="*/ 87547 h 3505835"/>
              <a:gd name="T14" fmla="*/ 356883 w 4300220"/>
              <a:gd name="T15" fmla="*/ 45920 h 3505835"/>
              <a:gd name="T16" fmla="*/ 443909 w 4300220"/>
              <a:gd name="T17" fmla="*/ 16982 h 3505835"/>
              <a:gd name="T18" fmla="*/ 536404 w 4300220"/>
              <a:gd name="T19" fmla="*/ 1937 h 3505835"/>
              <a:gd name="T20" fmla="*/ 3715511 w 4300220"/>
              <a:gd name="T21" fmla="*/ 0 h 3505835"/>
              <a:gd name="T22" fmla="*/ 3810290 w 4300220"/>
              <a:gd name="T23" fmla="*/ 7648 h 3505835"/>
              <a:gd name="T24" fmla="*/ 3900201 w 4300220"/>
              <a:gd name="T25" fmla="*/ 29790 h 3505835"/>
              <a:gd name="T26" fmla="*/ 3984040 w 4300220"/>
              <a:gd name="T27" fmla="*/ 65223 h 3505835"/>
              <a:gd name="T28" fmla="*/ 4060604 w 4300220"/>
              <a:gd name="T29" fmla="*/ 112743 h 3505835"/>
              <a:gd name="T30" fmla="*/ 4128690 w 4300220"/>
              <a:gd name="T31" fmla="*/ 171148 h 3505835"/>
              <a:gd name="T32" fmla="*/ 4187095 w 4300220"/>
              <a:gd name="T33" fmla="*/ 239234 h 3505835"/>
              <a:gd name="T34" fmla="*/ 4234615 w 4300220"/>
              <a:gd name="T35" fmla="*/ 315798 h 3505835"/>
              <a:gd name="T36" fmla="*/ 4270048 w 4300220"/>
              <a:gd name="T37" fmla="*/ 399637 h 3505835"/>
              <a:gd name="T38" fmla="*/ 4292190 w 4300220"/>
              <a:gd name="T39" fmla="*/ 489548 h 3505835"/>
              <a:gd name="T40" fmla="*/ 4299838 w 4300220"/>
              <a:gd name="T41" fmla="*/ 584326 h 3505835"/>
              <a:gd name="T42" fmla="*/ 4297901 w 4300220"/>
              <a:gd name="T43" fmla="*/ 2969176 h 3505835"/>
              <a:gd name="T44" fmla="*/ 4282856 w 4300220"/>
              <a:gd name="T45" fmla="*/ 3061672 h 3505835"/>
              <a:gd name="T46" fmla="*/ 4253918 w 4300220"/>
              <a:gd name="T47" fmla="*/ 3148699 h 3505835"/>
              <a:gd name="T48" fmla="*/ 4212291 w 4300220"/>
              <a:gd name="T49" fmla="*/ 3229052 h 3505835"/>
              <a:gd name="T50" fmla="*/ 4159178 w 4300220"/>
              <a:gd name="T51" fmla="*/ 3301529 h 3505835"/>
              <a:gd name="T52" fmla="*/ 4095782 w 4300220"/>
              <a:gd name="T53" fmla="*/ 3364927 h 3505835"/>
              <a:gd name="T54" fmla="*/ 4023307 w 4300220"/>
              <a:gd name="T55" fmla="*/ 3418042 h 3505835"/>
              <a:gd name="T56" fmla="*/ 3942955 w 4300220"/>
              <a:gd name="T57" fmla="*/ 3459671 h 3505835"/>
              <a:gd name="T58" fmla="*/ 3855929 w 4300220"/>
              <a:gd name="T59" fmla="*/ 3488610 h 3505835"/>
              <a:gd name="T60" fmla="*/ 3763434 w 4300220"/>
              <a:gd name="T61" fmla="*/ 3503656 h 3505835"/>
              <a:gd name="T62" fmla="*/ 584326 w 4300220"/>
              <a:gd name="T63" fmla="*/ 3505593 h 3505835"/>
              <a:gd name="T64" fmla="*/ 489548 w 4300220"/>
              <a:gd name="T65" fmla="*/ 3497945 h 3505835"/>
              <a:gd name="T66" fmla="*/ 399637 w 4300220"/>
              <a:gd name="T67" fmla="*/ 3475802 h 3505835"/>
              <a:gd name="T68" fmla="*/ 315798 w 4300220"/>
              <a:gd name="T69" fmla="*/ 3440367 h 3505835"/>
              <a:gd name="T70" fmla="*/ 239234 w 4300220"/>
              <a:gd name="T71" fmla="*/ 3392845 h 3505835"/>
              <a:gd name="T72" fmla="*/ 171148 w 4300220"/>
              <a:gd name="T73" fmla="*/ 3334438 h 3505835"/>
              <a:gd name="T74" fmla="*/ 112743 w 4300220"/>
              <a:gd name="T75" fmla="*/ 3266350 h 3505835"/>
              <a:gd name="T76" fmla="*/ 65223 w 4300220"/>
              <a:gd name="T77" fmla="*/ 3189785 h 3505835"/>
              <a:gd name="T78" fmla="*/ 29790 w 4300220"/>
              <a:gd name="T79" fmla="*/ 3105944 h 3505835"/>
              <a:gd name="T80" fmla="*/ 7648 w 4300220"/>
              <a:gd name="T81" fmla="*/ 3016033 h 3505835"/>
              <a:gd name="T82" fmla="*/ 0 w 4300220"/>
              <a:gd name="T83" fmla="*/ 2921254 h 3505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0220" h="3505835">
                <a:moveTo>
                  <a:pt x="0" y="584326"/>
                </a:moveTo>
                <a:lnTo>
                  <a:pt x="1937" y="536404"/>
                </a:lnTo>
                <a:lnTo>
                  <a:pt x="7648" y="489548"/>
                </a:lnTo>
                <a:lnTo>
                  <a:pt x="16982" y="443909"/>
                </a:lnTo>
                <a:lnTo>
                  <a:pt x="29790" y="399637"/>
                </a:lnTo>
                <a:lnTo>
                  <a:pt x="45920" y="356883"/>
                </a:lnTo>
                <a:lnTo>
                  <a:pt x="65223" y="315798"/>
                </a:lnTo>
                <a:lnTo>
                  <a:pt x="87547" y="276531"/>
                </a:lnTo>
                <a:lnTo>
                  <a:pt x="112743" y="239234"/>
                </a:lnTo>
                <a:lnTo>
                  <a:pt x="140660" y="204056"/>
                </a:lnTo>
                <a:lnTo>
                  <a:pt x="171148" y="171148"/>
                </a:lnTo>
                <a:lnTo>
                  <a:pt x="204056" y="140660"/>
                </a:lnTo>
                <a:lnTo>
                  <a:pt x="239234" y="112743"/>
                </a:lnTo>
                <a:lnTo>
                  <a:pt x="276531" y="87547"/>
                </a:lnTo>
                <a:lnTo>
                  <a:pt x="315798" y="65223"/>
                </a:lnTo>
                <a:lnTo>
                  <a:pt x="356883" y="45920"/>
                </a:lnTo>
                <a:lnTo>
                  <a:pt x="399637" y="29790"/>
                </a:lnTo>
                <a:lnTo>
                  <a:pt x="443909" y="16982"/>
                </a:lnTo>
                <a:lnTo>
                  <a:pt x="489548" y="7648"/>
                </a:lnTo>
                <a:lnTo>
                  <a:pt x="536404" y="1937"/>
                </a:lnTo>
                <a:lnTo>
                  <a:pt x="584326" y="0"/>
                </a:lnTo>
                <a:lnTo>
                  <a:pt x="3715511" y="0"/>
                </a:lnTo>
                <a:lnTo>
                  <a:pt x="3763434" y="1937"/>
                </a:lnTo>
                <a:lnTo>
                  <a:pt x="3810290" y="7648"/>
                </a:lnTo>
                <a:lnTo>
                  <a:pt x="3855929" y="16982"/>
                </a:lnTo>
                <a:lnTo>
                  <a:pt x="3900201" y="29790"/>
                </a:lnTo>
                <a:lnTo>
                  <a:pt x="3942955" y="45920"/>
                </a:lnTo>
                <a:lnTo>
                  <a:pt x="3984040" y="65223"/>
                </a:lnTo>
                <a:lnTo>
                  <a:pt x="4023307" y="87547"/>
                </a:lnTo>
                <a:lnTo>
                  <a:pt x="4060604" y="112743"/>
                </a:lnTo>
                <a:lnTo>
                  <a:pt x="4095782" y="140660"/>
                </a:lnTo>
                <a:lnTo>
                  <a:pt x="4128690" y="171148"/>
                </a:lnTo>
                <a:lnTo>
                  <a:pt x="4159178" y="204056"/>
                </a:lnTo>
                <a:lnTo>
                  <a:pt x="4187095" y="239234"/>
                </a:lnTo>
                <a:lnTo>
                  <a:pt x="4212291" y="276531"/>
                </a:lnTo>
                <a:lnTo>
                  <a:pt x="4234615" y="315798"/>
                </a:lnTo>
                <a:lnTo>
                  <a:pt x="4253918" y="356883"/>
                </a:lnTo>
                <a:lnTo>
                  <a:pt x="4270048" y="399637"/>
                </a:lnTo>
                <a:lnTo>
                  <a:pt x="4282856" y="443909"/>
                </a:lnTo>
                <a:lnTo>
                  <a:pt x="4292190" y="489548"/>
                </a:lnTo>
                <a:lnTo>
                  <a:pt x="4297901" y="536404"/>
                </a:lnTo>
                <a:lnTo>
                  <a:pt x="4299838" y="584326"/>
                </a:lnTo>
                <a:lnTo>
                  <a:pt x="4299838" y="2921254"/>
                </a:lnTo>
                <a:lnTo>
                  <a:pt x="4297901" y="2969176"/>
                </a:lnTo>
                <a:lnTo>
                  <a:pt x="4292190" y="3016033"/>
                </a:lnTo>
                <a:lnTo>
                  <a:pt x="4282856" y="3061672"/>
                </a:lnTo>
                <a:lnTo>
                  <a:pt x="4270048" y="3105944"/>
                </a:lnTo>
                <a:lnTo>
                  <a:pt x="4253918" y="3148699"/>
                </a:lnTo>
                <a:lnTo>
                  <a:pt x="4234615" y="3189785"/>
                </a:lnTo>
                <a:lnTo>
                  <a:pt x="4212291" y="3229052"/>
                </a:lnTo>
                <a:lnTo>
                  <a:pt x="4187095" y="3266350"/>
                </a:lnTo>
                <a:lnTo>
                  <a:pt x="4159178" y="3301529"/>
                </a:lnTo>
                <a:lnTo>
                  <a:pt x="4128690" y="3334438"/>
                </a:lnTo>
                <a:lnTo>
                  <a:pt x="4095782" y="3364927"/>
                </a:lnTo>
                <a:lnTo>
                  <a:pt x="4060604" y="3392845"/>
                </a:lnTo>
                <a:lnTo>
                  <a:pt x="4023307" y="3418042"/>
                </a:lnTo>
                <a:lnTo>
                  <a:pt x="3984040" y="3440367"/>
                </a:lnTo>
                <a:lnTo>
                  <a:pt x="3942955" y="3459671"/>
                </a:lnTo>
                <a:lnTo>
                  <a:pt x="3900201" y="3475802"/>
                </a:lnTo>
                <a:lnTo>
                  <a:pt x="3855929" y="3488610"/>
                </a:lnTo>
                <a:lnTo>
                  <a:pt x="3810290" y="3497945"/>
                </a:lnTo>
                <a:lnTo>
                  <a:pt x="3763434" y="3503656"/>
                </a:lnTo>
                <a:lnTo>
                  <a:pt x="3715511" y="3505593"/>
                </a:lnTo>
                <a:lnTo>
                  <a:pt x="584326" y="3505593"/>
                </a:lnTo>
                <a:lnTo>
                  <a:pt x="536404" y="3503656"/>
                </a:lnTo>
                <a:lnTo>
                  <a:pt x="489548" y="3497945"/>
                </a:lnTo>
                <a:lnTo>
                  <a:pt x="443909" y="3488610"/>
                </a:lnTo>
                <a:lnTo>
                  <a:pt x="399637" y="3475802"/>
                </a:lnTo>
                <a:lnTo>
                  <a:pt x="356883" y="3459671"/>
                </a:lnTo>
                <a:lnTo>
                  <a:pt x="315798" y="3440367"/>
                </a:lnTo>
                <a:lnTo>
                  <a:pt x="276531" y="3418042"/>
                </a:lnTo>
                <a:lnTo>
                  <a:pt x="239234" y="3392845"/>
                </a:lnTo>
                <a:lnTo>
                  <a:pt x="204056" y="3364927"/>
                </a:lnTo>
                <a:lnTo>
                  <a:pt x="171148" y="3334438"/>
                </a:lnTo>
                <a:lnTo>
                  <a:pt x="140660" y="3301529"/>
                </a:lnTo>
                <a:lnTo>
                  <a:pt x="112743" y="3266350"/>
                </a:lnTo>
                <a:lnTo>
                  <a:pt x="87547" y="3229052"/>
                </a:lnTo>
                <a:lnTo>
                  <a:pt x="65223" y="3189785"/>
                </a:lnTo>
                <a:lnTo>
                  <a:pt x="45920" y="3148699"/>
                </a:lnTo>
                <a:lnTo>
                  <a:pt x="29790" y="3105944"/>
                </a:lnTo>
                <a:lnTo>
                  <a:pt x="16982" y="3061672"/>
                </a:lnTo>
                <a:lnTo>
                  <a:pt x="7648" y="3016033"/>
                </a:lnTo>
                <a:lnTo>
                  <a:pt x="1937" y="2969176"/>
                </a:lnTo>
                <a:lnTo>
                  <a:pt x="0" y="2921254"/>
                </a:lnTo>
                <a:lnTo>
                  <a:pt x="0" y="584326"/>
                </a:lnTo>
                <a:close/>
              </a:path>
            </a:pathLst>
          </a:custGeom>
          <a:noFill/>
          <a:ln w="25400">
            <a:solidFill>
              <a:srgbClr val="18C3E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608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4608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4608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Cómo aprovechar a las personas de influencia clave: los docentes</a:t>
            </a:r>
          </a:p>
        </p:txBody>
      </p:sp>
      <p:sp>
        <p:nvSpPr>
          <p:cNvPr id="7" name="object 7"/>
          <p:cNvSpPr txBox="1"/>
          <p:nvPr/>
        </p:nvSpPr>
        <p:spPr>
          <a:xfrm>
            <a:off x="238125" y="4895850"/>
            <a:ext cx="120650" cy="92333"/>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600" dirty="0" smtClean="0">
                <a:solidFill>
                  <a:srgbClr val="77787A"/>
                </a:solidFill>
                <a:latin typeface="Trebuchet MS" pitchFamily="34" charset="0"/>
                <a:ea typeface="Trebuchet MS" pitchFamily="34" charset="0"/>
                <a:cs typeface="Trebuchet MS" pitchFamily="34" charset="0"/>
                <a:sym typeface="Calibri" pitchFamily="34" charset="0"/>
              </a:rPr>
              <a:t>42</a:t>
            </a:r>
            <a:endParaRPr lang="es-US" sz="600"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6088" name="object 8"/>
          <p:cNvSpPr>
            <a:spLocks/>
          </p:cNvSpPr>
          <p:nvPr/>
        </p:nvSpPr>
        <p:spPr bwMode="auto">
          <a:xfrm>
            <a:off x="1349375" y="771525"/>
            <a:ext cx="7413625" cy="688975"/>
          </a:xfrm>
          <a:custGeom>
            <a:avLst/>
            <a:gdLst>
              <a:gd name="T0" fmla="*/ 7298690 w 7413625"/>
              <a:gd name="T1" fmla="*/ 0 h 689610"/>
              <a:gd name="T2" fmla="*/ 114934 w 7413625"/>
              <a:gd name="T3" fmla="*/ 0 h 689610"/>
              <a:gd name="T4" fmla="*/ 70187 w 7413625"/>
              <a:gd name="T5" fmla="*/ 9028 h 689610"/>
              <a:gd name="T6" fmla="*/ 33655 w 7413625"/>
              <a:gd name="T7" fmla="*/ 33654 h 689610"/>
              <a:gd name="T8" fmla="*/ 9028 w 7413625"/>
              <a:gd name="T9" fmla="*/ 70187 h 689610"/>
              <a:gd name="T10" fmla="*/ 0 w 7413625"/>
              <a:gd name="T11" fmla="*/ 114934 h 689610"/>
              <a:gd name="T12" fmla="*/ 0 w 7413625"/>
              <a:gd name="T13" fmla="*/ 574548 h 689610"/>
              <a:gd name="T14" fmla="*/ 9028 w 7413625"/>
              <a:gd name="T15" fmla="*/ 619222 h 689610"/>
              <a:gd name="T16" fmla="*/ 33654 w 7413625"/>
              <a:gd name="T17" fmla="*/ 655716 h 689610"/>
              <a:gd name="T18" fmla="*/ 70187 w 7413625"/>
              <a:gd name="T19" fmla="*/ 680329 h 689610"/>
              <a:gd name="T20" fmla="*/ 114934 w 7413625"/>
              <a:gd name="T21" fmla="*/ 689355 h 689610"/>
              <a:gd name="T22" fmla="*/ 7298690 w 7413625"/>
              <a:gd name="T23" fmla="*/ 689355 h 689610"/>
              <a:gd name="T24" fmla="*/ 7343437 w 7413625"/>
              <a:gd name="T25" fmla="*/ 680329 h 689610"/>
              <a:gd name="T26" fmla="*/ 7379970 w 7413625"/>
              <a:gd name="T27" fmla="*/ 655716 h 689610"/>
              <a:gd name="T28" fmla="*/ 7404596 w 7413625"/>
              <a:gd name="T29" fmla="*/ 619222 h 689610"/>
              <a:gd name="T30" fmla="*/ 7413625 w 7413625"/>
              <a:gd name="T31" fmla="*/ 574548 h 689610"/>
              <a:gd name="T32" fmla="*/ 7413625 w 7413625"/>
              <a:gd name="T33" fmla="*/ 114934 h 689610"/>
              <a:gd name="T34" fmla="*/ 7404596 w 7413625"/>
              <a:gd name="T35" fmla="*/ 70187 h 689610"/>
              <a:gd name="T36" fmla="*/ 7379970 w 7413625"/>
              <a:gd name="T37" fmla="*/ 33654 h 689610"/>
              <a:gd name="T38" fmla="*/ 7343437 w 7413625"/>
              <a:gd name="T39" fmla="*/ 9028 h 689610"/>
              <a:gd name="T40" fmla="*/ 7298690 w 7413625"/>
              <a:gd name="T41" fmla="*/ 0 h 689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13625" h="689610">
                <a:moveTo>
                  <a:pt x="7298690" y="0"/>
                </a:moveTo>
                <a:lnTo>
                  <a:pt x="114934" y="0"/>
                </a:lnTo>
                <a:lnTo>
                  <a:pt x="70187" y="9028"/>
                </a:lnTo>
                <a:lnTo>
                  <a:pt x="33655" y="33654"/>
                </a:lnTo>
                <a:lnTo>
                  <a:pt x="9028" y="70187"/>
                </a:lnTo>
                <a:lnTo>
                  <a:pt x="0" y="114934"/>
                </a:lnTo>
                <a:lnTo>
                  <a:pt x="0" y="574548"/>
                </a:lnTo>
                <a:lnTo>
                  <a:pt x="9028" y="619222"/>
                </a:lnTo>
                <a:lnTo>
                  <a:pt x="33654" y="655716"/>
                </a:lnTo>
                <a:lnTo>
                  <a:pt x="70187" y="680329"/>
                </a:lnTo>
                <a:lnTo>
                  <a:pt x="114934" y="689355"/>
                </a:lnTo>
                <a:lnTo>
                  <a:pt x="7298690" y="689355"/>
                </a:lnTo>
                <a:lnTo>
                  <a:pt x="7343437" y="680329"/>
                </a:lnTo>
                <a:lnTo>
                  <a:pt x="7379970" y="655716"/>
                </a:lnTo>
                <a:lnTo>
                  <a:pt x="7404596" y="619222"/>
                </a:lnTo>
                <a:lnTo>
                  <a:pt x="7413625" y="574548"/>
                </a:lnTo>
                <a:lnTo>
                  <a:pt x="7413625" y="114934"/>
                </a:lnTo>
                <a:lnTo>
                  <a:pt x="7404596" y="70187"/>
                </a:lnTo>
                <a:lnTo>
                  <a:pt x="7379970" y="33654"/>
                </a:lnTo>
                <a:lnTo>
                  <a:pt x="7343437" y="9028"/>
                </a:lnTo>
                <a:lnTo>
                  <a:pt x="7298690" y="0"/>
                </a:lnTo>
                <a:close/>
              </a:path>
            </a:pathLst>
          </a:custGeom>
          <a:solidFill>
            <a:srgbClr val="1292A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 name="object 9"/>
          <p:cNvSpPr txBox="1"/>
          <p:nvPr/>
        </p:nvSpPr>
        <p:spPr>
          <a:xfrm>
            <a:off x="1463675" y="877888"/>
            <a:ext cx="7024688" cy="461665"/>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Comunicados escolares, comunicados del distrito, blogs de maestros, planes de estudio, sitios web, profesionales, eventos de desarrollo, folletos/volantes.</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0" name="object 10"/>
          <p:cNvSpPr txBox="1"/>
          <p:nvPr/>
        </p:nvSpPr>
        <p:spPr>
          <a:xfrm>
            <a:off x="618331" y="1001810"/>
            <a:ext cx="928688" cy="28575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Canal:</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1" name="object 11"/>
          <p:cNvSpPr txBox="1"/>
          <p:nvPr/>
        </p:nvSpPr>
        <p:spPr>
          <a:xfrm>
            <a:off x="244475" y="2257425"/>
            <a:ext cx="1104900" cy="553998"/>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Pedir lo siguiente:</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46092" name="object 12"/>
          <p:cNvSpPr>
            <a:spLocks/>
          </p:cNvSpPr>
          <p:nvPr/>
        </p:nvSpPr>
        <p:spPr bwMode="auto">
          <a:xfrm>
            <a:off x="1349375" y="1497013"/>
            <a:ext cx="7413625" cy="2547937"/>
          </a:xfrm>
          <a:custGeom>
            <a:avLst/>
            <a:gdLst>
              <a:gd name="T0" fmla="*/ 424814 w 7413625"/>
              <a:gd name="T1" fmla="*/ 0 h 2548890"/>
              <a:gd name="T2" fmla="*/ 333697 w 7413625"/>
              <a:gd name="T3" fmla="*/ 9800 h 2548890"/>
              <a:gd name="T4" fmla="*/ 249382 w 7413625"/>
              <a:gd name="T5" fmla="*/ 37818 h 2548890"/>
              <a:gd name="T6" fmla="*/ 173946 w 7413625"/>
              <a:gd name="T7" fmla="*/ 81979 h 2548890"/>
              <a:gd name="T8" fmla="*/ 109463 w 7413625"/>
              <a:gd name="T9" fmla="*/ 140206 h 2548890"/>
              <a:gd name="T10" fmla="*/ 58010 w 7413625"/>
              <a:gd name="T11" fmla="*/ 210424 h 2548890"/>
              <a:gd name="T12" fmla="*/ 21662 w 7413625"/>
              <a:gd name="T13" fmla="*/ 290559 h 2548890"/>
              <a:gd name="T14" fmla="*/ 2493 w 7413625"/>
              <a:gd name="T15" fmla="*/ 378535 h 2548890"/>
              <a:gd name="T16" fmla="*/ 0 w 7413625"/>
              <a:gd name="T17" fmla="*/ 2123948 h 2548890"/>
              <a:gd name="T18" fmla="*/ 9800 w 7413625"/>
              <a:gd name="T19" fmla="*/ 2215105 h 2548890"/>
              <a:gd name="T20" fmla="*/ 37818 w 7413625"/>
              <a:gd name="T21" fmla="*/ 2299439 h 2548890"/>
              <a:gd name="T22" fmla="*/ 81979 w 7413625"/>
              <a:gd name="T23" fmla="*/ 2374880 h 2548890"/>
              <a:gd name="T24" fmla="*/ 140206 w 7413625"/>
              <a:gd name="T25" fmla="*/ 2439357 h 2548890"/>
              <a:gd name="T26" fmla="*/ 210424 w 7413625"/>
              <a:gd name="T27" fmla="*/ 2490799 h 2548890"/>
              <a:gd name="T28" fmla="*/ 290559 w 7413625"/>
              <a:gd name="T29" fmla="*/ 2527135 h 2548890"/>
              <a:gd name="T30" fmla="*/ 378535 w 7413625"/>
              <a:gd name="T31" fmla="*/ 2546296 h 2548890"/>
              <a:gd name="T32" fmla="*/ 6988809 w 7413625"/>
              <a:gd name="T33" fmla="*/ 2548788 h 2548890"/>
              <a:gd name="T34" fmla="*/ 7079927 w 7413625"/>
              <a:gd name="T35" fmla="*/ 2538992 h 2548890"/>
              <a:gd name="T36" fmla="*/ 7164242 w 7413625"/>
              <a:gd name="T37" fmla="*/ 2510985 h 2548890"/>
              <a:gd name="T38" fmla="*/ 7239678 w 7413625"/>
              <a:gd name="T39" fmla="*/ 2466837 h 2548890"/>
              <a:gd name="T40" fmla="*/ 7304161 w 7413625"/>
              <a:gd name="T41" fmla="*/ 2408618 h 2548890"/>
              <a:gd name="T42" fmla="*/ 7355614 w 7413625"/>
              <a:gd name="T43" fmla="*/ 2338401 h 2548890"/>
              <a:gd name="T44" fmla="*/ 7391962 w 7413625"/>
              <a:gd name="T45" fmla="*/ 2258254 h 2548890"/>
              <a:gd name="T46" fmla="*/ 7411131 w 7413625"/>
              <a:gd name="T47" fmla="*/ 2170250 h 2548890"/>
              <a:gd name="T48" fmla="*/ 7413625 w 7413625"/>
              <a:gd name="T49" fmla="*/ 424815 h 2548890"/>
              <a:gd name="T50" fmla="*/ 7403824 w 7413625"/>
              <a:gd name="T51" fmla="*/ 333697 h 2548890"/>
              <a:gd name="T52" fmla="*/ 7375806 w 7413625"/>
              <a:gd name="T53" fmla="*/ 249382 h 2548890"/>
              <a:gd name="T54" fmla="*/ 7331645 w 7413625"/>
              <a:gd name="T55" fmla="*/ 173946 h 2548890"/>
              <a:gd name="T56" fmla="*/ 7273418 w 7413625"/>
              <a:gd name="T57" fmla="*/ 109463 h 2548890"/>
              <a:gd name="T58" fmla="*/ 7203200 w 7413625"/>
              <a:gd name="T59" fmla="*/ 58010 h 2548890"/>
              <a:gd name="T60" fmla="*/ 7123065 w 7413625"/>
              <a:gd name="T61" fmla="*/ 21662 h 2548890"/>
              <a:gd name="T62" fmla="*/ 7035089 w 7413625"/>
              <a:gd name="T63" fmla="*/ 2493 h 254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3625" h="2548890">
                <a:moveTo>
                  <a:pt x="6988809" y="0"/>
                </a:moveTo>
                <a:lnTo>
                  <a:pt x="424814" y="0"/>
                </a:lnTo>
                <a:lnTo>
                  <a:pt x="378535" y="2493"/>
                </a:lnTo>
                <a:lnTo>
                  <a:pt x="333697" y="9800"/>
                </a:lnTo>
                <a:lnTo>
                  <a:pt x="290559" y="21662"/>
                </a:lnTo>
                <a:lnTo>
                  <a:pt x="249382" y="37818"/>
                </a:lnTo>
                <a:lnTo>
                  <a:pt x="210424" y="58010"/>
                </a:lnTo>
                <a:lnTo>
                  <a:pt x="173946" y="81979"/>
                </a:lnTo>
                <a:lnTo>
                  <a:pt x="140206" y="109463"/>
                </a:lnTo>
                <a:lnTo>
                  <a:pt x="109463" y="140206"/>
                </a:lnTo>
                <a:lnTo>
                  <a:pt x="81979" y="173946"/>
                </a:lnTo>
                <a:lnTo>
                  <a:pt x="58010" y="210424"/>
                </a:lnTo>
                <a:lnTo>
                  <a:pt x="37818" y="249382"/>
                </a:lnTo>
                <a:lnTo>
                  <a:pt x="21662" y="290559"/>
                </a:lnTo>
                <a:lnTo>
                  <a:pt x="9800" y="333697"/>
                </a:lnTo>
                <a:lnTo>
                  <a:pt x="2493" y="378535"/>
                </a:lnTo>
                <a:lnTo>
                  <a:pt x="0" y="424815"/>
                </a:lnTo>
                <a:lnTo>
                  <a:pt x="0" y="2123948"/>
                </a:lnTo>
                <a:lnTo>
                  <a:pt x="2493" y="2170250"/>
                </a:lnTo>
                <a:lnTo>
                  <a:pt x="9800" y="2215105"/>
                </a:lnTo>
                <a:lnTo>
                  <a:pt x="21662" y="2258254"/>
                </a:lnTo>
                <a:lnTo>
                  <a:pt x="37818" y="2299439"/>
                </a:lnTo>
                <a:lnTo>
                  <a:pt x="58010" y="2338401"/>
                </a:lnTo>
                <a:lnTo>
                  <a:pt x="81979" y="2374880"/>
                </a:lnTo>
                <a:lnTo>
                  <a:pt x="109463" y="2408618"/>
                </a:lnTo>
                <a:lnTo>
                  <a:pt x="140206" y="2439357"/>
                </a:lnTo>
                <a:lnTo>
                  <a:pt x="173946" y="2466837"/>
                </a:lnTo>
                <a:lnTo>
                  <a:pt x="210424" y="2490799"/>
                </a:lnTo>
                <a:lnTo>
                  <a:pt x="249382" y="2510985"/>
                </a:lnTo>
                <a:lnTo>
                  <a:pt x="290559" y="2527135"/>
                </a:lnTo>
                <a:lnTo>
                  <a:pt x="333697" y="2538992"/>
                </a:lnTo>
                <a:lnTo>
                  <a:pt x="378535" y="2546296"/>
                </a:lnTo>
                <a:lnTo>
                  <a:pt x="424814" y="2548788"/>
                </a:lnTo>
                <a:lnTo>
                  <a:pt x="6988809" y="2548788"/>
                </a:lnTo>
                <a:lnTo>
                  <a:pt x="7035089" y="2546296"/>
                </a:lnTo>
                <a:lnTo>
                  <a:pt x="7079927" y="2538992"/>
                </a:lnTo>
                <a:lnTo>
                  <a:pt x="7123065" y="2527135"/>
                </a:lnTo>
                <a:lnTo>
                  <a:pt x="7164242" y="2510985"/>
                </a:lnTo>
                <a:lnTo>
                  <a:pt x="7203200" y="2490799"/>
                </a:lnTo>
                <a:lnTo>
                  <a:pt x="7239678" y="2466837"/>
                </a:lnTo>
                <a:lnTo>
                  <a:pt x="7273418" y="2439357"/>
                </a:lnTo>
                <a:lnTo>
                  <a:pt x="7304161" y="2408618"/>
                </a:lnTo>
                <a:lnTo>
                  <a:pt x="7331645" y="2374880"/>
                </a:lnTo>
                <a:lnTo>
                  <a:pt x="7355614" y="2338401"/>
                </a:lnTo>
                <a:lnTo>
                  <a:pt x="7375806" y="2299439"/>
                </a:lnTo>
                <a:lnTo>
                  <a:pt x="7391962" y="2258254"/>
                </a:lnTo>
                <a:lnTo>
                  <a:pt x="7403824" y="2215105"/>
                </a:lnTo>
                <a:lnTo>
                  <a:pt x="7411131" y="2170250"/>
                </a:lnTo>
                <a:lnTo>
                  <a:pt x="7413625" y="2123948"/>
                </a:lnTo>
                <a:lnTo>
                  <a:pt x="7413625" y="424815"/>
                </a:lnTo>
                <a:lnTo>
                  <a:pt x="7411131" y="378535"/>
                </a:lnTo>
                <a:lnTo>
                  <a:pt x="7403824" y="333697"/>
                </a:lnTo>
                <a:lnTo>
                  <a:pt x="7391962" y="290559"/>
                </a:lnTo>
                <a:lnTo>
                  <a:pt x="7375806" y="249382"/>
                </a:lnTo>
                <a:lnTo>
                  <a:pt x="7355614" y="210424"/>
                </a:lnTo>
                <a:lnTo>
                  <a:pt x="7331645" y="173946"/>
                </a:lnTo>
                <a:lnTo>
                  <a:pt x="7304161" y="140206"/>
                </a:lnTo>
                <a:lnTo>
                  <a:pt x="7273418" y="109463"/>
                </a:lnTo>
                <a:lnTo>
                  <a:pt x="7239678" y="81979"/>
                </a:lnTo>
                <a:lnTo>
                  <a:pt x="7203200" y="58010"/>
                </a:lnTo>
                <a:lnTo>
                  <a:pt x="7164242" y="37818"/>
                </a:lnTo>
                <a:lnTo>
                  <a:pt x="7123065" y="21662"/>
                </a:lnTo>
                <a:lnTo>
                  <a:pt x="7079927" y="9800"/>
                </a:lnTo>
                <a:lnTo>
                  <a:pt x="7035089" y="2493"/>
                </a:lnTo>
                <a:lnTo>
                  <a:pt x="6988809" y="0"/>
                </a:lnTo>
                <a:close/>
              </a:path>
            </a:pathLst>
          </a:custGeom>
          <a:solidFill>
            <a:srgbClr val="00A29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3" name="object 13"/>
          <p:cNvSpPr txBox="1"/>
          <p:nvPr/>
        </p:nvSpPr>
        <p:spPr>
          <a:xfrm>
            <a:off x="1554163" y="1832272"/>
            <a:ext cx="6718300" cy="468333"/>
          </a:xfrm>
          <a:prstGeom prst="rect">
            <a:avLst/>
          </a:prstGeom>
        </p:spPr>
        <p:txBody>
          <a:bodyPr lIns="0" tIns="0" rIns="0" bIns="0">
            <a:spAutoFit/>
          </a:bodyPr>
          <a:lstStyle>
            <a:lvl1pPr marL="184150" indent="-171450">
              <a:tabLst>
                <a:tab pos="184150" algn="l"/>
              </a:tabLst>
              <a:defRPr>
                <a:solidFill>
                  <a:schemeClr val="tx1"/>
                </a:solidFill>
                <a:latin typeface="Calibri" pitchFamily="34" charset="0"/>
              </a:defRPr>
            </a:lvl1pPr>
            <a:lvl2pPr marL="742950" indent="-285750">
              <a:tabLst>
                <a:tab pos="184150" algn="l"/>
              </a:tabLst>
              <a:defRPr>
                <a:solidFill>
                  <a:schemeClr val="tx1"/>
                </a:solidFill>
                <a:latin typeface="Calibri" pitchFamily="34" charset="0"/>
              </a:defRPr>
            </a:lvl2pPr>
            <a:lvl3pPr marL="1143000" indent="-228600">
              <a:tabLst>
                <a:tab pos="184150" algn="l"/>
              </a:tabLst>
              <a:defRPr>
                <a:solidFill>
                  <a:schemeClr val="tx1"/>
                </a:solidFill>
                <a:latin typeface="Calibri" pitchFamily="34" charset="0"/>
              </a:defRPr>
            </a:lvl3pPr>
            <a:lvl4pPr marL="1600200" indent="-228600">
              <a:tabLst>
                <a:tab pos="184150" algn="l"/>
              </a:tabLst>
              <a:defRPr>
                <a:solidFill>
                  <a:schemeClr val="tx1"/>
                </a:solidFill>
                <a:latin typeface="Calibri" pitchFamily="34" charset="0"/>
              </a:defRPr>
            </a:lvl4pPr>
            <a:lvl5pPr marL="2057400" indent="-228600">
              <a:tabLst>
                <a:tab pos="184150" algn="l"/>
              </a:tabLst>
              <a:defRPr>
                <a:solidFill>
                  <a:schemeClr val="tx1"/>
                </a:solidFill>
                <a:latin typeface="Calibri" pitchFamily="34" charset="0"/>
              </a:defRPr>
            </a:lvl5pPr>
            <a:lvl6pPr marL="2514600" indent="-228600" fontAlgn="base">
              <a:spcBef>
                <a:spcPct val="0"/>
              </a:spcBef>
              <a:spcAft>
                <a:spcPct val="0"/>
              </a:spcAft>
              <a:tabLst>
                <a:tab pos="184150" algn="l"/>
              </a:tabLst>
              <a:defRPr>
                <a:solidFill>
                  <a:schemeClr val="tx1"/>
                </a:solidFill>
                <a:latin typeface="Calibri" pitchFamily="34" charset="0"/>
              </a:defRPr>
            </a:lvl6pPr>
            <a:lvl7pPr marL="2971800" indent="-228600" fontAlgn="base">
              <a:spcBef>
                <a:spcPct val="0"/>
              </a:spcBef>
              <a:spcAft>
                <a:spcPct val="0"/>
              </a:spcAft>
              <a:tabLst>
                <a:tab pos="184150" algn="l"/>
              </a:tabLst>
              <a:defRPr>
                <a:solidFill>
                  <a:schemeClr val="tx1"/>
                </a:solidFill>
                <a:latin typeface="Calibri" pitchFamily="34" charset="0"/>
              </a:defRPr>
            </a:lvl7pPr>
            <a:lvl8pPr marL="3429000" indent="-228600" fontAlgn="base">
              <a:spcBef>
                <a:spcPct val="0"/>
              </a:spcBef>
              <a:spcAft>
                <a:spcPct val="0"/>
              </a:spcAft>
              <a:tabLst>
                <a:tab pos="184150" algn="l"/>
              </a:tabLst>
              <a:defRPr>
                <a:solidFill>
                  <a:schemeClr val="tx1"/>
                </a:solidFill>
                <a:latin typeface="Calibri" pitchFamily="34" charset="0"/>
              </a:defRPr>
            </a:lvl8pPr>
            <a:lvl9pPr marL="3886200" indent="-228600" fontAlgn="base">
              <a:spcBef>
                <a:spcPct val="0"/>
              </a:spcBef>
              <a:spcAft>
                <a:spcPct val="0"/>
              </a:spcAft>
              <a:tabLst>
                <a:tab pos="184150" algn="l"/>
              </a:tabLst>
              <a:defRPr>
                <a:solidFill>
                  <a:schemeClr val="tx1"/>
                </a:solidFill>
                <a:latin typeface="Calibri" pitchFamily="34" charset="0"/>
              </a:defRPr>
            </a:lvl9pPr>
          </a:lstStyle>
          <a:p>
            <a:pPr>
              <a:lnSpc>
                <a:spcPct val="105000"/>
              </a:lnSpc>
              <a:buFont typeface="Arial" charset="0"/>
              <a:buChar char="•"/>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Recordarles a los padres que, incluso en la escuela primaria, perder tan solo 2 días por mes puede hacer que el niño quede rezagado.</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4" name="object 14"/>
          <p:cNvSpPr txBox="1"/>
          <p:nvPr/>
        </p:nvSpPr>
        <p:spPr>
          <a:xfrm>
            <a:off x="1554163" y="2539737"/>
            <a:ext cx="7088187" cy="484748"/>
          </a:xfrm>
          <a:prstGeom prst="rect">
            <a:avLst/>
          </a:prstGeom>
        </p:spPr>
        <p:txBody>
          <a:bodyPr wrap="square" lIns="0" tIns="0" rIns="0" bIns="0">
            <a:spAutoFit/>
          </a:bodyPr>
          <a:lstStyle>
            <a:lvl1pPr marL="184150" indent="-171450">
              <a:tabLst>
                <a:tab pos="184150" algn="l"/>
              </a:tabLst>
              <a:defRPr>
                <a:solidFill>
                  <a:schemeClr val="tx1"/>
                </a:solidFill>
                <a:latin typeface="Calibri" pitchFamily="34" charset="0"/>
              </a:defRPr>
            </a:lvl1pPr>
            <a:lvl2pPr marL="742950" indent="-285750">
              <a:tabLst>
                <a:tab pos="184150" algn="l"/>
              </a:tabLst>
              <a:defRPr>
                <a:solidFill>
                  <a:schemeClr val="tx1"/>
                </a:solidFill>
                <a:latin typeface="Calibri" pitchFamily="34" charset="0"/>
              </a:defRPr>
            </a:lvl2pPr>
            <a:lvl3pPr marL="1143000" indent="-228600">
              <a:tabLst>
                <a:tab pos="184150" algn="l"/>
              </a:tabLst>
              <a:defRPr>
                <a:solidFill>
                  <a:schemeClr val="tx1"/>
                </a:solidFill>
                <a:latin typeface="Calibri" pitchFamily="34" charset="0"/>
              </a:defRPr>
            </a:lvl3pPr>
            <a:lvl4pPr marL="1600200" indent="-228600">
              <a:tabLst>
                <a:tab pos="184150" algn="l"/>
              </a:tabLst>
              <a:defRPr>
                <a:solidFill>
                  <a:schemeClr val="tx1"/>
                </a:solidFill>
                <a:latin typeface="Calibri" pitchFamily="34" charset="0"/>
              </a:defRPr>
            </a:lvl4pPr>
            <a:lvl5pPr marL="2057400" indent="-228600">
              <a:tabLst>
                <a:tab pos="184150" algn="l"/>
              </a:tabLst>
              <a:defRPr>
                <a:solidFill>
                  <a:schemeClr val="tx1"/>
                </a:solidFill>
                <a:latin typeface="Calibri" pitchFamily="34" charset="0"/>
              </a:defRPr>
            </a:lvl5pPr>
            <a:lvl6pPr marL="2514600" indent="-228600" fontAlgn="base">
              <a:spcBef>
                <a:spcPct val="0"/>
              </a:spcBef>
              <a:spcAft>
                <a:spcPct val="0"/>
              </a:spcAft>
              <a:tabLst>
                <a:tab pos="184150" algn="l"/>
              </a:tabLst>
              <a:defRPr>
                <a:solidFill>
                  <a:schemeClr val="tx1"/>
                </a:solidFill>
                <a:latin typeface="Calibri" pitchFamily="34" charset="0"/>
              </a:defRPr>
            </a:lvl6pPr>
            <a:lvl7pPr marL="2971800" indent="-228600" fontAlgn="base">
              <a:spcBef>
                <a:spcPct val="0"/>
              </a:spcBef>
              <a:spcAft>
                <a:spcPct val="0"/>
              </a:spcAft>
              <a:tabLst>
                <a:tab pos="184150" algn="l"/>
              </a:tabLst>
              <a:defRPr>
                <a:solidFill>
                  <a:schemeClr val="tx1"/>
                </a:solidFill>
                <a:latin typeface="Calibri" pitchFamily="34" charset="0"/>
              </a:defRPr>
            </a:lvl7pPr>
            <a:lvl8pPr marL="3429000" indent="-228600" fontAlgn="base">
              <a:spcBef>
                <a:spcPct val="0"/>
              </a:spcBef>
              <a:spcAft>
                <a:spcPct val="0"/>
              </a:spcAft>
              <a:tabLst>
                <a:tab pos="184150" algn="l"/>
              </a:tabLst>
              <a:defRPr>
                <a:solidFill>
                  <a:schemeClr val="tx1"/>
                </a:solidFill>
                <a:latin typeface="Calibri" pitchFamily="34" charset="0"/>
              </a:defRPr>
            </a:lvl8pPr>
            <a:lvl9pPr marL="3886200" indent="-228600" fontAlgn="base">
              <a:spcBef>
                <a:spcPct val="0"/>
              </a:spcBef>
              <a:spcAft>
                <a:spcPct val="0"/>
              </a:spcAft>
              <a:tabLst>
                <a:tab pos="184150" algn="l"/>
              </a:tabLst>
              <a:defRPr>
                <a:solidFill>
                  <a:schemeClr val="tx1"/>
                </a:solidFill>
                <a:latin typeface="Calibri" pitchFamily="34" charset="0"/>
              </a:defRPr>
            </a:lvl9pPr>
          </a:lstStyle>
          <a:p>
            <a:pPr>
              <a:lnSpc>
                <a:spcPct val="105000"/>
              </a:lnSpc>
              <a:buFont typeface="Arial" charset="0"/>
              <a:buChar char="•"/>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Cuando sea posible, establezca una relación entre las oportunidades desaprovechadas para aprender asignaturas o contenidos de clase específicos.</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5" name="object 15"/>
          <p:cNvSpPr txBox="1"/>
          <p:nvPr/>
        </p:nvSpPr>
        <p:spPr>
          <a:xfrm>
            <a:off x="1554163" y="3253085"/>
            <a:ext cx="6934200" cy="461665"/>
          </a:xfrm>
          <a:prstGeom prst="rect">
            <a:avLst/>
          </a:prstGeom>
        </p:spPr>
        <p:txBody>
          <a:bodyPr wrap="square" lIns="0" tIns="0" rIns="0" bIns="0">
            <a:spAutoFit/>
          </a:bodyPr>
          <a:lstStyle>
            <a:lvl1pPr marL="184150" indent="-171450">
              <a:tabLst>
                <a:tab pos="184150" algn="l"/>
              </a:tabLst>
              <a:defRPr>
                <a:solidFill>
                  <a:schemeClr val="tx1"/>
                </a:solidFill>
                <a:latin typeface="Calibri" pitchFamily="34" charset="0"/>
              </a:defRPr>
            </a:lvl1pPr>
            <a:lvl2pPr marL="742950" indent="-285750">
              <a:tabLst>
                <a:tab pos="184150" algn="l"/>
              </a:tabLst>
              <a:defRPr>
                <a:solidFill>
                  <a:schemeClr val="tx1"/>
                </a:solidFill>
                <a:latin typeface="Calibri" pitchFamily="34" charset="0"/>
              </a:defRPr>
            </a:lvl2pPr>
            <a:lvl3pPr marL="1143000" indent="-228600">
              <a:tabLst>
                <a:tab pos="184150" algn="l"/>
              </a:tabLst>
              <a:defRPr>
                <a:solidFill>
                  <a:schemeClr val="tx1"/>
                </a:solidFill>
                <a:latin typeface="Calibri" pitchFamily="34" charset="0"/>
              </a:defRPr>
            </a:lvl3pPr>
            <a:lvl4pPr marL="1600200" indent="-228600">
              <a:tabLst>
                <a:tab pos="184150" algn="l"/>
              </a:tabLst>
              <a:defRPr>
                <a:solidFill>
                  <a:schemeClr val="tx1"/>
                </a:solidFill>
                <a:latin typeface="Calibri" pitchFamily="34" charset="0"/>
              </a:defRPr>
            </a:lvl4pPr>
            <a:lvl5pPr marL="2057400" indent="-228600">
              <a:tabLst>
                <a:tab pos="184150" algn="l"/>
              </a:tabLst>
              <a:defRPr>
                <a:solidFill>
                  <a:schemeClr val="tx1"/>
                </a:solidFill>
                <a:latin typeface="Calibri" pitchFamily="34" charset="0"/>
              </a:defRPr>
            </a:lvl5pPr>
            <a:lvl6pPr marL="2514600" indent="-228600" fontAlgn="base">
              <a:spcBef>
                <a:spcPct val="0"/>
              </a:spcBef>
              <a:spcAft>
                <a:spcPct val="0"/>
              </a:spcAft>
              <a:tabLst>
                <a:tab pos="184150" algn="l"/>
              </a:tabLst>
              <a:defRPr>
                <a:solidFill>
                  <a:schemeClr val="tx1"/>
                </a:solidFill>
                <a:latin typeface="Calibri" pitchFamily="34" charset="0"/>
              </a:defRPr>
            </a:lvl6pPr>
            <a:lvl7pPr marL="2971800" indent="-228600" fontAlgn="base">
              <a:spcBef>
                <a:spcPct val="0"/>
              </a:spcBef>
              <a:spcAft>
                <a:spcPct val="0"/>
              </a:spcAft>
              <a:tabLst>
                <a:tab pos="184150" algn="l"/>
              </a:tabLst>
              <a:defRPr>
                <a:solidFill>
                  <a:schemeClr val="tx1"/>
                </a:solidFill>
                <a:latin typeface="Calibri" pitchFamily="34" charset="0"/>
              </a:defRPr>
            </a:lvl7pPr>
            <a:lvl8pPr marL="3429000" indent="-228600" fontAlgn="base">
              <a:spcBef>
                <a:spcPct val="0"/>
              </a:spcBef>
              <a:spcAft>
                <a:spcPct val="0"/>
              </a:spcAft>
              <a:tabLst>
                <a:tab pos="184150" algn="l"/>
              </a:tabLst>
              <a:defRPr>
                <a:solidFill>
                  <a:schemeClr val="tx1"/>
                </a:solidFill>
                <a:latin typeface="Calibri" pitchFamily="34" charset="0"/>
              </a:defRPr>
            </a:lvl8pPr>
            <a:lvl9pPr marL="3886200" indent="-228600" fontAlgn="base">
              <a:spcBef>
                <a:spcPct val="0"/>
              </a:spcBef>
              <a:spcAft>
                <a:spcPct val="0"/>
              </a:spcAft>
              <a:tabLst>
                <a:tab pos="184150" algn="l"/>
              </a:tabLst>
              <a:defRPr>
                <a:solidFill>
                  <a:schemeClr val="tx1"/>
                </a:solidFill>
                <a:latin typeface="Calibri" pitchFamily="34" charset="0"/>
              </a:defRPr>
            </a:lvl9pPr>
          </a:lstStyle>
          <a:p>
            <a:pPr>
              <a:buFont typeface="Arial" charset="0"/>
              <a:buChar char="•"/>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Oriente a los padres en la dirección de los recursos que pueden ayudarlos </a:t>
            </a:r>
            <a:br>
              <a:rPr lang="es-US" sz="1500" dirty="0" smtClean="0">
                <a:solidFill>
                  <a:srgbClr val="FFFFFF"/>
                </a:solidFill>
                <a:latin typeface="Trebuchet MS" pitchFamily="34" charset="0"/>
                <a:ea typeface="Trebuchet MS" pitchFamily="34" charset="0"/>
                <a:cs typeface="Trebuchet MS" pitchFamily="34" charset="0"/>
                <a:sym typeface="Calibri" pitchFamily="34" charset="0"/>
              </a:rPr>
            </a:b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a llevar un registro de las faltas y limitarlas.</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46096" name="object 16"/>
          <p:cNvSpPr>
            <a:spLocks/>
          </p:cNvSpPr>
          <p:nvPr/>
        </p:nvSpPr>
        <p:spPr bwMode="auto">
          <a:xfrm>
            <a:off x="1349375" y="4081463"/>
            <a:ext cx="7413625" cy="665162"/>
          </a:xfrm>
          <a:custGeom>
            <a:avLst/>
            <a:gdLst>
              <a:gd name="T0" fmla="*/ 7302754 w 7413625"/>
              <a:gd name="T1" fmla="*/ 0 h 665479"/>
              <a:gd name="T2" fmla="*/ 110871 w 7413625"/>
              <a:gd name="T3" fmla="*/ 0 h 665479"/>
              <a:gd name="T4" fmla="*/ 67722 w 7413625"/>
              <a:gd name="T5" fmla="*/ 8713 h 665479"/>
              <a:gd name="T6" fmla="*/ 32480 w 7413625"/>
              <a:gd name="T7" fmla="*/ 32475 h 665479"/>
              <a:gd name="T8" fmla="*/ 8715 w 7413625"/>
              <a:gd name="T9" fmla="*/ 67717 h 665479"/>
              <a:gd name="T10" fmla="*/ 0 w 7413625"/>
              <a:gd name="T11" fmla="*/ 110870 h 665479"/>
              <a:gd name="T12" fmla="*/ 0 w 7413625"/>
              <a:gd name="T13" fmla="*/ 554354 h 665479"/>
              <a:gd name="T14" fmla="*/ 8715 w 7413625"/>
              <a:gd name="T15" fmla="*/ 597515 h 665479"/>
              <a:gd name="T16" fmla="*/ 32480 w 7413625"/>
              <a:gd name="T17" fmla="*/ 632761 h 665479"/>
              <a:gd name="T18" fmla="*/ 67722 w 7413625"/>
              <a:gd name="T19" fmla="*/ 656524 h 665479"/>
              <a:gd name="T20" fmla="*/ 110871 w 7413625"/>
              <a:gd name="T21" fmla="*/ 665238 h 665479"/>
              <a:gd name="T22" fmla="*/ 7302754 w 7413625"/>
              <a:gd name="T23" fmla="*/ 665238 h 665479"/>
              <a:gd name="T24" fmla="*/ 7345902 w 7413625"/>
              <a:gd name="T25" fmla="*/ 656524 h 665479"/>
              <a:gd name="T26" fmla="*/ 7381144 w 7413625"/>
              <a:gd name="T27" fmla="*/ 632761 h 665479"/>
              <a:gd name="T28" fmla="*/ 7404909 w 7413625"/>
              <a:gd name="T29" fmla="*/ 597515 h 665479"/>
              <a:gd name="T30" fmla="*/ 7413625 w 7413625"/>
              <a:gd name="T31" fmla="*/ 554354 h 665479"/>
              <a:gd name="T32" fmla="*/ 7413625 w 7413625"/>
              <a:gd name="T33" fmla="*/ 110870 h 665479"/>
              <a:gd name="T34" fmla="*/ 7404909 w 7413625"/>
              <a:gd name="T35" fmla="*/ 67717 h 665479"/>
              <a:gd name="T36" fmla="*/ 7381144 w 7413625"/>
              <a:gd name="T37" fmla="*/ 32475 h 665479"/>
              <a:gd name="T38" fmla="*/ 7345902 w 7413625"/>
              <a:gd name="T39" fmla="*/ 8713 h 665479"/>
              <a:gd name="T40" fmla="*/ 7302754 w 7413625"/>
              <a:gd name="T41" fmla="*/ 0 h 665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13625" h="665479">
                <a:moveTo>
                  <a:pt x="7302754" y="0"/>
                </a:moveTo>
                <a:lnTo>
                  <a:pt x="110871" y="0"/>
                </a:lnTo>
                <a:lnTo>
                  <a:pt x="67722" y="8713"/>
                </a:lnTo>
                <a:lnTo>
                  <a:pt x="32480" y="32475"/>
                </a:lnTo>
                <a:lnTo>
                  <a:pt x="8715" y="67717"/>
                </a:lnTo>
                <a:lnTo>
                  <a:pt x="0" y="110870"/>
                </a:lnTo>
                <a:lnTo>
                  <a:pt x="0" y="554354"/>
                </a:lnTo>
                <a:lnTo>
                  <a:pt x="8715" y="597515"/>
                </a:lnTo>
                <a:lnTo>
                  <a:pt x="32480" y="632761"/>
                </a:lnTo>
                <a:lnTo>
                  <a:pt x="67722" y="656524"/>
                </a:lnTo>
                <a:lnTo>
                  <a:pt x="110871" y="665238"/>
                </a:lnTo>
                <a:lnTo>
                  <a:pt x="7302754" y="665238"/>
                </a:lnTo>
                <a:lnTo>
                  <a:pt x="7345902" y="656524"/>
                </a:lnTo>
                <a:lnTo>
                  <a:pt x="7381144" y="632761"/>
                </a:lnTo>
                <a:lnTo>
                  <a:pt x="7404909" y="597515"/>
                </a:lnTo>
                <a:lnTo>
                  <a:pt x="7413625" y="554354"/>
                </a:lnTo>
                <a:lnTo>
                  <a:pt x="7413625" y="110870"/>
                </a:lnTo>
                <a:lnTo>
                  <a:pt x="7404909" y="67717"/>
                </a:lnTo>
                <a:lnTo>
                  <a:pt x="7381144" y="32475"/>
                </a:lnTo>
                <a:lnTo>
                  <a:pt x="7345902" y="8713"/>
                </a:lnTo>
                <a:lnTo>
                  <a:pt x="7302754" y="0"/>
                </a:lnTo>
                <a:close/>
              </a:path>
            </a:pathLst>
          </a:custGeom>
          <a:solidFill>
            <a:srgbClr val="0D607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7" name="object 17"/>
          <p:cNvSpPr txBox="1"/>
          <p:nvPr/>
        </p:nvSpPr>
        <p:spPr>
          <a:xfrm>
            <a:off x="1554163" y="4181475"/>
            <a:ext cx="7088187" cy="461665"/>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Sea comprensivo, servicial y empático.</a:t>
            </a:r>
          </a:p>
          <a:p>
            <a:pPr algn="ctr">
              <a:buSzPct val="100000"/>
            </a:pPr>
            <a:r>
              <a:rPr lang="es-US" sz="1500" dirty="0" smtClean="0">
                <a:solidFill>
                  <a:srgbClr val="FFFFFF"/>
                </a:solidFill>
                <a:latin typeface="Trebuchet MS" pitchFamily="34" charset="0"/>
                <a:ea typeface="Trebuchet MS" pitchFamily="34" charset="0"/>
                <a:cs typeface="Trebuchet MS" pitchFamily="34" charset="0"/>
                <a:sym typeface="Calibri" pitchFamily="34" charset="0"/>
              </a:rPr>
              <a:t>Evite las estrategias y los mensajes basados en el cumplimiento y el miedo.</a:t>
            </a:r>
            <a:endParaRPr lang="es-US" sz="1500" dirty="0">
              <a:solidFill>
                <a:srgbClr val="FFFFFF"/>
              </a:solidFill>
              <a:latin typeface="Trebuchet MS" pitchFamily="34" charset="0"/>
              <a:ea typeface="Trebuchet MS" pitchFamily="34" charset="0"/>
              <a:cs typeface="Trebuchet MS" pitchFamily="34" charset="0"/>
              <a:sym typeface="Calibri" pitchFamily="34" charset="0"/>
            </a:endParaRPr>
          </a:p>
        </p:txBody>
      </p:sp>
      <p:sp>
        <p:nvSpPr>
          <p:cNvPr id="18" name="object 18"/>
          <p:cNvSpPr txBox="1"/>
          <p:nvPr/>
        </p:nvSpPr>
        <p:spPr>
          <a:xfrm>
            <a:off x="720390" y="4286250"/>
            <a:ext cx="585788" cy="28575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dirty="0" smtClean="0">
                <a:solidFill>
                  <a:srgbClr val="77787A"/>
                </a:solidFill>
                <a:latin typeface="Trebuchet MS" pitchFamily="34" charset="0"/>
                <a:ea typeface="Trebuchet MS" pitchFamily="34" charset="0"/>
                <a:cs typeface="Trebuchet MS" pitchFamily="34" charset="0"/>
                <a:sym typeface="Calibri" pitchFamily="34" charset="0"/>
              </a:rPr>
              <a:t>Tono:</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30625" y="2411413"/>
            <a:ext cx="2592388" cy="679450"/>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sz="4400" dirty="0" smtClean="0">
                <a:solidFill>
                  <a:srgbClr val="FFFFFF"/>
                </a:solidFill>
                <a:latin typeface="Trebuchet MS" pitchFamily="34" charset="0"/>
                <a:ea typeface="Trebuchet MS" pitchFamily="34" charset="0"/>
                <a:cs typeface="Trebuchet MS" pitchFamily="34" charset="0"/>
                <a:sym typeface="Calibri" pitchFamily="34" charset="0"/>
              </a:rPr>
              <a:t>Gracias</a:t>
            </a:r>
            <a:endParaRPr lang="es-US" sz="4400" dirty="0">
              <a:solidFill>
                <a:srgbClr val="FFFFFF"/>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195" name="object 3"/>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196" name="object 4"/>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8197" name="object 5"/>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8198" name="object 6"/>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Socios del proyecto</a:t>
            </a:r>
          </a:p>
        </p:txBody>
      </p:sp>
      <p:sp>
        <p:nvSpPr>
          <p:cNvPr id="8200" name="object 8"/>
          <p:cNvSpPr>
            <a:spLocks noChangeArrowheads="1"/>
          </p:cNvSpPr>
          <p:nvPr/>
        </p:nvSpPr>
        <p:spPr bwMode="auto">
          <a:xfrm>
            <a:off x="1208088" y="1371600"/>
            <a:ext cx="2678112" cy="245745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201" name="object 9"/>
          <p:cNvSpPr>
            <a:spLocks noChangeArrowheads="1"/>
          </p:cNvSpPr>
          <p:nvPr/>
        </p:nvSpPr>
        <p:spPr bwMode="auto">
          <a:xfrm>
            <a:off x="4419600" y="2162175"/>
            <a:ext cx="3752850" cy="1041400"/>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0" name="object 10"/>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2BF4F16A-2B8C-43FA-8163-8ADD92E671E8}"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5</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219"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220"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9221" name="object 5"/>
          <p:cNvSpPr>
            <a:spLocks noChangeArrowheads="1"/>
          </p:cNvSpPr>
          <p:nvPr/>
        </p:nvSpPr>
        <p:spPr bwMode="auto">
          <a:xfrm>
            <a:off x="8642350" y="4808538"/>
            <a:ext cx="293688" cy="2921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9222" name="object 6"/>
          <p:cNvSpPr>
            <a:spLocks noChangeArrowheads="1"/>
          </p:cNvSpPr>
          <p:nvPr/>
        </p:nvSpPr>
        <p:spPr bwMode="auto">
          <a:xfrm>
            <a:off x="188913" y="581025"/>
            <a:ext cx="8747125" cy="4373563"/>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Audiencia objetivo</a:t>
            </a:r>
          </a:p>
        </p:txBody>
      </p:sp>
      <p:sp>
        <p:nvSpPr>
          <p:cNvPr id="9226" name="object 10"/>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227" name="object 11"/>
          <p:cNvSpPr>
            <a:spLocks noChangeArrowheads="1"/>
          </p:cNvSpPr>
          <p:nvPr/>
        </p:nvSpPr>
        <p:spPr bwMode="auto">
          <a:xfrm>
            <a:off x="8642350" y="4808538"/>
            <a:ext cx="293688" cy="292100"/>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3" name="object 8"/>
          <p:cNvSpPr>
            <a:spLocks/>
          </p:cNvSpPr>
          <p:nvPr/>
        </p:nvSpPr>
        <p:spPr bwMode="auto">
          <a:xfrm>
            <a:off x="215583" y="3789363"/>
            <a:ext cx="8799512" cy="665163"/>
          </a:xfrm>
          <a:custGeom>
            <a:avLst/>
            <a:gdLst>
              <a:gd name="T0" fmla="*/ 0 w 8799195"/>
              <a:gd name="T1" fmla="*/ 663651 h 664210"/>
              <a:gd name="T2" fmla="*/ 8798687 w 8799195"/>
              <a:gd name="T3" fmla="*/ 663651 h 664210"/>
              <a:gd name="T4" fmla="*/ 8798687 w 8799195"/>
              <a:gd name="T5" fmla="*/ 0 h 664210"/>
              <a:gd name="T6" fmla="*/ 0 w 8799195"/>
              <a:gd name="T7" fmla="*/ 0 h 664210"/>
              <a:gd name="T8" fmla="*/ 0 w 8799195"/>
              <a:gd name="T9" fmla="*/ 663651 h 664210"/>
            </a:gdLst>
            <a:ahLst/>
            <a:cxnLst>
              <a:cxn ang="0">
                <a:pos x="T0" y="T1"/>
              </a:cxn>
              <a:cxn ang="0">
                <a:pos x="T2" y="T3"/>
              </a:cxn>
              <a:cxn ang="0">
                <a:pos x="T4" y="T5"/>
              </a:cxn>
              <a:cxn ang="0">
                <a:pos x="T6" y="T7"/>
              </a:cxn>
              <a:cxn ang="0">
                <a:pos x="T8" y="T9"/>
              </a:cxn>
            </a:cxnLst>
            <a:rect l="0" t="0" r="r" b="b"/>
            <a:pathLst>
              <a:path w="8799195" h="664210">
                <a:moveTo>
                  <a:pt x="0" y="663651"/>
                </a:moveTo>
                <a:lnTo>
                  <a:pt x="8798687" y="663651"/>
                </a:lnTo>
                <a:lnTo>
                  <a:pt x="8798687" y="0"/>
                </a:lnTo>
                <a:lnTo>
                  <a:pt x="0" y="0"/>
                </a:lnTo>
                <a:lnTo>
                  <a:pt x="0" y="6636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 name="object 12"/>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2E061807-0C3D-45AD-A3E1-FDFD037E1DDB}"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6</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9" name="object 9"/>
          <p:cNvSpPr txBox="1"/>
          <p:nvPr/>
        </p:nvSpPr>
        <p:spPr>
          <a:xfrm>
            <a:off x="213996" y="3869849"/>
            <a:ext cx="8710612" cy="492443"/>
          </a:xfrm>
          <a:prstGeom prst="rect">
            <a:avLst/>
          </a:prstGeom>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600" dirty="0" smtClean="0">
                <a:solidFill>
                  <a:srgbClr val="77787A"/>
                </a:solidFill>
                <a:latin typeface="Verdana" pitchFamily="34" charset="0"/>
                <a:ea typeface="Verdana" pitchFamily="34" charset="0"/>
                <a:cs typeface="Verdana" pitchFamily="34" charset="0"/>
                <a:sym typeface="Calibri" pitchFamily="34" charset="0"/>
              </a:rPr>
              <a:t>Padres de niños que asisten a la escuela primaria (desde jardín de infantes hasta quinto año) en California, con énfasis en los padres de bajos ingresos o de minorías</a:t>
            </a:r>
            <a:endParaRPr lang="es-US" sz="1600" dirty="0">
              <a:solidFill>
                <a:srgbClr val="77787A"/>
              </a:solidFill>
              <a:latin typeface="Verdana" pitchFamily="34" charset="0"/>
              <a:ea typeface="Verdana" pitchFamily="34" charset="0"/>
              <a:cs typeface="Verdana" pitchFamily="34" charset="0"/>
              <a:sym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243"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244"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0245"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0246" name="object 6"/>
          <p:cNvSpPr>
            <a:spLocks noChangeArrowheads="1"/>
          </p:cNvSpPr>
          <p:nvPr/>
        </p:nvSpPr>
        <p:spPr bwMode="auto">
          <a:xfrm>
            <a:off x="1165225" y="593725"/>
            <a:ext cx="6789738" cy="4535488"/>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7" name="object 7"/>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Meta del proyecto</a:t>
            </a:r>
          </a:p>
        </p:txBody>
      </p:sp>
      <p:sp>
        <p:nvSpPr>
          <p:cNvPr id="10248" name="object 8"/>
          <p:cNvSpPr>
            <a:spLocks/>
          </p:cNvSpPr>
          <p:nvPr/>
        </p:nvSpPr>
        <p:spPr bwMode="auto">
          <a:xfrm>
            <a:off x="160338" y="3835400"/>
            <a:ext cx="8799512" cy="665163"/>
          </a:xfrm>
          <a:custGeom>
            <a:avLst/>
            <a:gdLst>
              <a:gd name="T0" fmla="*/ 0 w 8799195"/>
              <a:gd name="T1" fmla="*/ 663651 h 664210"/>
              <a:gd name="T2" fmla="*/ 8798687 w 8799195"/>
              <a:gd name="T3" fmla="*/ 663651 h 664210"/>
              <a:gd name="T4" fmla="*/ 8798687 w 8799195"/>
              <a:gd name="T5" fmla="*/ 0 h 664210"/>
              <a:gd name="T6" fmla="*/ 0 w 8799195"/>
              <a:gd name="T7" fmla="*/ 0 h 664210"/>
              <a:gd name="T8" fmla="*/ 0 w 8799195"/>
              <a:gd name="T9" fmla="*/ 663651 h 664210"/>
            </a:gdLst>
            <a:ahLst/>
            <a:cxnLst>
              <a:cxn ang="0">
                <a:pos x="T0" y="T1"/>
              </a:cxn>
              <a:cxn ang="0">
                <a:pos x="T2" y="T3"/>
              </a:cxn>
              <a:cxn ang="0">
                <a:pos x="T4" y="T5"/>
              </a:cxn>
              <a:cxn ang="0">
                <a:pos x="T6" y="T7"/>
              </a:cxn>
              <a:cxn ang="0">
                <a:pos x="T8" y="T9"/>
              </a:cxn>
            </a:cxnLst>
            <a:rect l="0" t="0" r="r" b="b"/>
            <a:pathLst>
              <a:path w="8799195" h="664210">
                <a:moveTo>
                  <a:pt x="0" y="663651"/>
                </a:moveTo>
                <a:lnTo>
                  <a:pt x="8798687" y="663651"/>
                </a:lnTo>
                <a:lnTo>
                  <a:pt x="8798687" y="0"/>
                </a:lnTo>
                <a:lnTo>
                  <a:pt x="0" y="0"/>
                </a:lnTo>
                <a:lnTo>
                  <a:pt x="0" y="6636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9" name="object 9"/>
          <p:cNvSpPr txBox="1"/>
          <p:nvPr/>
        </p:nvSpPr>
        <p:spPr>
          <a:xfrm>
            <a:off x="287338" y="3908107"/>
            <a:ext cx="8532812" cy="492443"/>
          </a:xfrm>
          <a:prstGeom prst="rect">
            <a:avLst/>
          </a:prstGeom>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buSzPct val="100000"/>
            </a:pPr>
            <a:r>
              <a:rPr lang="es-US" sz="1600" dirty="0" smtClean="0">
                <a:solidFill>
                  <a:srgbClr val="77787A"/>
                </a:solidFill>
                <a:latin typeface="Verdana" pitchFamily="34" charset="0"/>
                <a:ea typeface="Verdana" pitchFamily="34" charset="0"/>
                <a:cs typeface="Verdana" pitchFamily="34" charset="0"/>
                <a:sym typeface="Calibri" pitchFamily="34" charset="0"/>
              </a:rPr>
              <a:t>Desarrollar una estrategia de comunicación mediante la cual se eduque a los padres acerca de la importancia de la asistencia y los aliente a tomar medidas</a:t>
            </a:r>
            <a:endParaRPr lang="es-US" sz="1600" dirty="0">
              <a:solidFill>
                <a:srgbClr val="77787A"/>
              </a:solidFill>
              <a:latin typeface="Verdana" pitchFamily="34" charset="0"/>
              <a:ea typeface="Verdana" pitchFamily="34" charset="0"/>
              <a:cs typeface="Verdana" pitchFamily="34" charset="0"/>
              <a:sym typeface="Calibri" pitchFamily="34" charset="0"/>
            </a:endParaRPr>
          </a:p>
        </p:txBody>
      </p:sp>
      <p:sp>
        <p:nvSpPr>
          <p:cNvPr id="10250" name="object 10"/>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0251" name="object 11"/>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12" name="object 12"/>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8BAC3CC9-202E-47BD-B3C2-58D59D61CA39}"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7</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1267"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1268"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1269"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Objetivo de la investigación formativa</a:t>
            </a:r>
          </a:p>
        </p:txBody>
      </p:sp>
      <p:sp>
        <p:nvSpPr>
          <p:cNvPr id="7" name="object 7"/>
          <p:cNvSpPr txBox="1"/>
          <p:nvPr/>
        </p:nvSpPr>
        <p:spPr>
          <a:xfrm>
            <a:off x="469900" y="812800"/>
            <a:ext cx="4900613" cy="3647152"/>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1000"/>
              </a:spcBef>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Comprender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el ausentismo en California</a:t>
            </a:r>
          </a:p>
          <a:p>
            <a:pPr>
              <a:spcBef>
                <a:spcPts val="1200"/>
              </a:spcBef>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Comprender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los puntos de vista, las actitudes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y las conductas de los padres en lo que respecta a la asistencia</a:t>
            </a:r>
          </a:p>
          <a:p>
            <a:pPr>
              <a:spcBef>
                <a:spcPts val="1200"/>
              </a:spcBef>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Identificar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las actitudes y las conductas clave que deben cambiar</a:t>
            </a:r>
          </a:p>
          <a:p>
            <a:pPr>
              <a:lnSpc>
                <a:spcPts val="2125"/>
              </a:lnSpc>
              <a:spcBef>
                <a:spcPts val="1200"/>
              </a:spcBef>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Identificar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las áreas de comunicación que harían que los padres tomaran medidas</a:t>
            </a:r>
          </a:p>
          <a:p>
            <a:pPr>
              <a:spcBef>
                <a:spcPts val="1200"/>
              </a:spcBef>
              <a:buSzPct val="100000"/>
            </a:pPr>
            <a:r>
              <a:rPr lang="es-US" dirty="0" smtClean="0">
                <a:solidFill>
                  <a:srgbClr val="46AE4A"/>
                </a:solidFill>
                <a:latin typeface="Trebuchet MS" pitchFamily="34" charset="0"/>
                <a:ea typeface="Trebuchet MS" pitchFamily="34" charset="0"/>
                <a:cs typeface="Trebuchet MS" pitchFamily="34" charset="0"/>
                <a:sym typeface="Calibri" pitchFamily="34" charset="0"/>
              </a:rPr>
              <a:t>Determinar </a:t>
            </a:r>
            <a:r>
              <a:rPr lang="es-US" dirty="0" smtClean="0">
                <a:solidFill>
                  <a:srgbClr val="77787A"/>
                </a:solidFill>
                <a:latin typeface="Trebuchet MS" pitchFamily="34" charset="0"/>
                <a:ea typeface="Trebuchet MS" pitchFamily="34" charset="0"/>
                <a:cs typeface="Trebuchet MS" pitchFamily="34" charset="0"/>
                <a:sym typeface="Calibri" pitchFamily="34" charset="0"/>
              </a:rPr>
              <a:t>los mejores canales de comunicación para llegar a los padres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con un mensaje sobre la asistencia</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1272" name="object 8"/>
          <p:cNvSpPr>
            <a:spLocks noChangeArrowheads="1"/>
          </p:cNvSpPr>
          <p:nvPr/>
        </p:nvSpPr>
        <p:spPr bwMode="auto">
          <a:xfrm>
            <a:off x="5718175" y="609600"/>
            <a:ext cx="2970213" cy="412591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9" name="object 9"/>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F5C93CA5-4362-4932-AA44-3AE48A03C63C}"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8</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p:cNvSpPr>
          <p:nvPr/>
        </p:nvSpPr>
        <p:spPr bwMode="auto">
          <a:xfrm>
            <a:off x="0" y="0"/>
            <a:ext cx="9144000" cy="5143500"/>
          </a:xfrm>
          <a:custGeom>
            <a:avLst/>
            <a:gdLst>
              <a:gd name="T0" fmla="*/ 0 w 9144000"/>
              <a:gd name="T1" fmla="*/ 5143500 h 5143500"/>
              <a:gd name="T2" fmla="*/ 9144000 w 9144000"/>
              <a:gd name="T3" fmla="*/ 5143500 h 5143500"/>
              <a:gd name="T4" fmla="*/ 9144000 w 9144000"/>
              <a:gd name="T5" fmla="*/ 0 h 5143500"/>
              <a:gd name="T6" fmla="*/ 0 w 9144000"/>
              <a:gd name="T7" fmla="*/ 0 h 5143500"/>
              <a:gd name="T8" fmla="*/ 0 w 9144000"/>
              <a:gd name="T9" fmla="*/ 5143500 h 5143500"/>
            </a:gdLst>
            <a:ahLst/>
            <a:cxnLst>
              <a:cxn ang="0">
                <a:pos x="T0" y="T1"/>
              </a:cxn>
              <a:cxn ang="0">
                <a:pos x="T2" y="T3"/>
              </a:cxn>
              <a:cxn ang="0">
                <a:pos x="T4" y="T5"/>
              </a:cxn>
              <a:cxn ang="0">
                <a:pos x="T6" y="T7"/>
              </a:cxn>
              <a:cxn ang="0">
                <a:pos x="T8" y="T9"/>
              </a:cxn>
            </a:cxnLst>
            <a:rect l="0" t="0" r="r" b="b"/>
            <a:pathLst>
              <a:path w="9144000" h="5143500">
                <a:moveTo>
                  <a:pt x="0" y="5143500"/>
                </a:moveTo>
                <a:lnTo>
                  <a:pt x="9144000" y="5143500"/>
                </a:lnTo>
                <a:lnTo>
                  <a:pt x="9144000" y="0"/>
                </a:lnTo>
                <a:lnTo>
                  <a:pt x="0" y="0"/>
                </a:lnTo>
                <a:lnTo>
                  <a:pt x="0" y="5143500"/>
                </a:ln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291" name="object 3"/>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8 h 5143500"/>
              <a:gd name="T6" fmla="*/ 9144000 w 9144000"/>
              <a:gd name="T7" fmla="*/ 5143498 h 5143500"/>
              <a:gd name="T8" fmla="*/ 9144000 w 9144000"/>
              <a:gd name="T9" fmla="*/ 4748580 h 5143500"/>
              <a:gd name="T10" fmla="*/ 365747 w 9144000"/>
              <a:gd name="T11" fmla="*/ 4748580 h 5143500"/>
              <a:gd name="T12" fmla="*/ 312364 w 9144000"/>
              <a:gd name="T13" fmla="*/ 4740486 h 5143500"/>
              <a:gd name="T14" fmla="*/ 268770 w 9144000"/>
              <a:gd name="T15" fmla="*/ 4718413 h 5143500"/>
              <a:gd name="T16" fmla="*/ 239377 w 9144000"/>
              <a:gd name="T17" fmla="*/ 4685674 h 5143500"/>
              <a:gd name="T18" fmla="*/ 228600 w 9144000"/>
              <a:gd name="T19" fmla="*/ 4645583 h 5143500"/>
              <a:gd name="T20" fmla="*/ 228600 w 9144000"/>
              <a:gd name="T21" fmla="*/ 195072 h 5143500"/>
              <a:gd name="T22" fmla="*/ 239377 w 9144000"/>
              <a:gd name="T23" fmla="*/ 154975 h 5143500"/>
              <a:gd name="T24" fmla="*/ 268770 w 9144000"/>
              <a:gd name="T25" fmla="*/ 122237 h 5143500"/>
              <a:gd name="T26" fmla="*/ 312364 w 9144000"/>
              <a:gd name="T27" fmla="*/ 100167 h 5143500"/>
              <a:gd name="T28" fmla="*/ 365747 w 9144000"/>
              <a:gd name="T29" fmla="*/ 92075 h 5143500"/>
              <a:gd name="T30" fmla="*/ 9144000 w 9144000"/>
              <a:gd name="T31" fmla="*/ 92075 h 5143500"/>
              <a:gd name="T32" fmla="*/ 9144000 w 9144000"/>
              <a:gd name="T33" fmla="*/ 0 h 5143500"/>
              <a:gd name="T34" fmla="*/ 9144000 w 9144000"/>
              <a:gd name="T35" fmla="*/ 92075 h 5143500"/>
              <a:gd name="T36" fmla="*/ 8778240 w 9144000"/>
              <a:gd name="T37" fmla="*/ 92075 h 5143500"/>
              <a:gd name="T38" fmla="*/ 8831603 w 9144000"/>
              <a:gd name="T39" fmla="*/ 100167 h 5143500"/>
              <a:gd name="T40" fmla="*/ 8875204 w 9144000"/>
              <a:gd name="T41" fmla="*/ 122237 h 5143500"/>
              <a:gd name="T42" fmla="*/ 8904612 w 9144000"/>
              <a:gd name="T43" fmla="*/ 154975 h 5143500"/>
              <a:gd name="T44" fmla="*/ 8915400 w 9144000"/>
              <a:gd name="T45" fmla="*/ 195072 h 5143500"/>
              <a:gd name="T46" fmla="*/ 8915400 w 9144000"/>
              <a:gd name="T47" fmla="*/ 4645583 h 5143500"/>
              <a:gd name="T48" fmla="*/ 8904612 w 9144000"/>
              <a:gd name="T49" fmla="*/ 4685674 h 5143500"/>
              <a:gd name="T50" fmla="*/ 8875204 w 9144000"/>
              <a:gd name="T51" fmla="*/ 4718413 h 5143500"/>
              <a:gd name="T52" fmla="*/ 8831603 w 9144000"/>
              <a:gd name="T53" fmla="*/ 4740486 h 5143500"/>
              <a:gd name="T54" fmla="*/ 8778240 w 9144000"/>
              <a:gd name="T55" fmla="*/ 4748580 h 5143500"/>
              <a:gd name="T56" fmla="*/ 9144000 w 9144000"/>
              <a:gd name="T57" fmla="*/ 4748580 h 5143500"/>
              <a:gd name="T58" fmla="*/ 9144000 w 9144000"/>
              <a:gd name="T59" fmla="*/ 92075 h 514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44000" h="5143500">
                <a:moveTo>
                  <a:pt x="9144000" y="0"/>
                </a:moveTo>
                <a:lnTo>
                  <a:pt x="0" y="0"/>
                </a:lnTo>
                <a:lnTo>
                  <a:pt x="0" y="5143498"/>
                </a:lnTo>
                <a:lnTo>
                  <a:pt x="9144000" y="5143498"/>
                </a:lnTo>
                <a:lnTo>
                  <a:pt x="9144000" y="4748580"/>
                </a:lnTo>
                <a:lnTo>
                  <a:pt x="365747" y="4748580"/>
                </a:lnTo>
                <a:lnTo>
                  <a:pt x="312364" y="4740486"/>
                </a:lnTo>
                <a:lnTo>
                  <a:pt x="268770" y="4718413"/>
                </a:lnTo>
                <a:lnTo>
                  <a:pt x="239377" y="4685674"/>
                </a:lnTo>
                <a:lnTo>
                  <a:pt x="228600" y="4645583"/>
                </a:lnTo>
                <a:lnTo>
                  <a:pt x="228600" y="195072"/>
                </a:lnTo>
                <a:lnTo>
                  <a:pt x="239377" y="154975"/>
                </a:lnTo>
                <a:lnTo>
                  <a:pt x="268770" y="122237"/>
                </a:lnTo>
                <a:lnTo>
                  <a:pt x="312364" y="100167"/>
                </a:lnTo>
                <a:lnTo>
                  <a:pt x="365747" y="92075"/>
                </a:lnTo>
                <a:lnTo>
                  <a:pt x="9144000" y="92075"/>
                </a:lnTo>
                <a:lnTo>
                  <a:pt x="9144000" y="0"/>
                </a:lnTo>
                <a:close/>
              </a:path>
              <a:path w="9144000" h="5143500">
                <a:moveTo>
                  <a:pt x="9144000" y="92075"/>
                </a:moveTo>
                <a:lnTo>
                  <a:pt x="8778240" y="92075"/>
                </a:lnTo>
                <a:lnTo>
                  <a:pt x="8831603" y="100167"/>
                </a:lnTo>
                <a:lnTo>
                  <a:pt x="8875204" y="122237"/>
                </a:lnTo>
                <a:lnTo>
                  <a:pt x="8904612" y="154975"/>
                </a:lnTo>
                <a:lnTo>
                  <a:pt x="8915400" y="195072"/>
                </a:lnTo>
                <a:lnTo>
                  <a:pt x="8915400" y="4645583"/>
                </a:lnTo>
                <a:lnTo>
                  <a:pt x="8904612" y="4685674"/>
                </a:lnTo>
                <a:lnTo>
                  <a:pt x="8875204" y="4718413"/>
                </a:lnTo>
                <a:lnTo>
                  <a:pt x="8831603" y="4740486"/>
                </a:lnTo>
                <a:lnTo>
                  <a:pt x="8778240" y="4748580"/>
                </a:lnTo>
                <a:lnTo>
                  <a:pt x="9144000" y="4748580"/>
                </a:lnTo>
                <a:lnTo>
                  <a:pt x="9144000" y="9207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292" name="object 4"/>
          <p:cNvSpPr>
            <a:spLocks/>
          </p:cNvSpPr>
          <p:nvPr/>
        </p:nvSpPr>
        <p:spPr bwMode="auto">
          <a:xfrm>
            <a:off x="0" y="538163"/>
            <a:ext cx="9144000" cy="0"/>
          </a:xfrm>
          <a:custGeom>
            <a:avLst/>
            <a:gdLst>
              <a:gd name="T0" fmla="*/ 0 w 9144000"/>
              <a:gd name="T1" fmla="*/ 9144000 w 9144000"/>
            </a:gdLst>
            <a:ahLst/>
            <a:cxnLst>
              <a:cxn ang="0">
                <a:pos x="T0" y="0"/>
              </a:cxn>
              <a:cxn ang="0">
                <a:pos x="T1" y="0"/>
              </a:cxn>
            </a:cxnLst>
            <a:rect l="0" t="0" r="r" b="b"/>
            <a:pathLst>
              <a:path w="9144000">
                <a:moveTo>
                  <a:pt x="0" y="0"/>
                </a:moveTo>
                <a:lnTo>
                  <a:pt x="9144000" y="0"/>
                </a:lnTo>
              </a:path>
            </a:pathLst>
          </a:custGeom>
          <a:noFill/>
          <a:ln w="41148">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s-AR"/>
          </a:p>
        </p:txBody>
      </p:sp>
      <p:sp>
        <p:nvSpPr>
          <p:cNvPr id="12293" name="object 5"/>
          <p:cNvSpPr>
            <a:spLocks noChangeArrowheads="1"/>
          </p:cNvSpPr>
          <p:nvPr/>
        </p:nvSpPr>
        <p:spPr bwMode="auto">
          <a:xfrm>
            <a:off x="8642350" y="4808538"/>
            <a:ext cx="293688" cy="2921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6" name="object 6"/>
          <p:cNvSpPr txBox="1">
            <a:spLocks noGrp="1"/>
          </p:cNvSpPr>
          <p:nvPr>
            <p:ph type="title"/>
          </p:nvPr>
        </p:nvSpPr>
        <p:spPr>
          <a:xfrm>
            <a:off x="384175" y="134938"/>
            <a:ext cx="8375650" cy="354327"/>
          </a:xfrm>
        </p:spPr>
        <p:txBody>
          <a:bodyPr tIns="46100"/>
          <a:lstStyle/>
          <a:p>
            <a:pPr marL="165100" algn="l"/>
            <a:r>
              <a:rPr lang="es-US" dirty="0" smtClean="0">
                <a:latin typeface="Trebuchet MS" pitchFamily="34" charset="0"/>
                <a:ea typeface="Trebuchet MS" pitchFamily="34" charset="0"/>
                <a:cs typeface="Trebuchet MS" pitchFamily="34" charset="0"/>
                <a:sym typeface="Calibri" pitchFamily="34" charset="0"/>
              </a:rPr>
              <a:t>Enfoque de investigación</a:t>
            </a:r>
          </a:p>
        </p:txBody>
      </p:sp>
      <p:sp>
        <p:nvSpPr>
          <p:cNvPr id="12295" name="object 7"/>
          <p:cNvSpPr>
            <a:spLocks noChangeArrowheads="1"/>
          </p:cNvSpPr>
          <p:nvPr/>
        </p:nvSpPr>
        <p:spPr bwMode="auto">
          <a:xfrm>
            <a:off x="5324475" y="577850"/>
            <a:ext cx="3459163" cy="4079875"/>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s-AR"/>
          </a:p>
        </p:txBody>
      </p:sp>
      <p:sp>
        <p:nvSpPr>
          <p:cNvPr id="8" name="object 8"/>
          <p:cNvSpPr txBox="1"/>
          <p:nvPr/>
        </p:nvSpPr>
        <p:spPr>
          <a:xfrm>
            <a:off x="4975225" y="1938338"/>
            <a:ext cx="1958975" cy="285750"/>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b="1" dirty="0" smtClean="0">
                <a:solidFill>
                  <a:srgbClr val="6D377C"/>
                </a:solidFill>
                <a:latin typeface="Trebuchet MS" pitchFamily="34" charset="0"/>
                <a:ea typeface="Trebuchet MS" pitchFamily="34" charset="0"/>
                <a:cs typeface="Trebuchet MS" pitchFamily="34" charset="0"/>
                <a:sym typeface="Calibri" pitchFamily="34" charset="0"/>
              </a:rPr>
              <a:t>Área de la Bahía</a:t>
            </a:r>
            <a:endParaRPr lang="es-US" b="1"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12297" name="object 9"/>
          <p:cNvSpPr>
            <a:spLocks/>
          </p:cNvSpPr>
          <p:nvPr/>
        </p:nvSpPr>
        <p:spPr bwMode="auto">
          <a:xfrm>
            <a:off x="5724525" y="2171700"/>
            <a:ext cx="276225" cy="242888"/>
          </a:xfrm>
          <a:custGeom>
            <a:avLst/>
            <a:gdLst>
              <a:gd name="T0" fmla="*/ 276225 w 276225"/>
              <a:gd name="T1" fmla="*/ 92456 h 242569"/>
              <a:gd name="T2" fmla="*/ 0 w 276225"/>
              <a:gd name="T3" fmla="*/ 92456 h 242569"/>
              <a:gd name="T4" fmla="*/ 85344 w 276225"/>
              <a:gd name="T5" fmla="*/ 149606 h 242569"/>
              <a:gd name="T6" fmla="*/ 52704 w 276225"/>
              <a:gd name="T7" fmla="*/ 242062 h 242569"/>
              <a:gd name="T8" fmla="*/ 138049 w 276225"/>
              <a:gd name="T9" fmla="*/ 184912 h 242569"/>
              <a:gd name="T10" fmla="*/ 203344 w 276225"/>
              <a:gd name="T11" fmla="*/ 184912 h 242569"/>
              <a:gd name="T12" fmla="*/ 190880 w 276225"/>
              <a:gd name="T13" fmla="*/ 149606 h 242569"/>
              <a:gd name="T14" fmla="*/ 276225 w 276225"/>
              <a:gd name="T15" fmla="*/ 92456 h 242569"/>
              <a:gd name="T16" fmla="*/ 203344 w 276225"/>
              <a:gd name="T17" fmla="*/ 184912 h 242569"/>
              <a:gd name="T18" fmla="*/ 138049 w 276225"/>
              <a:gd name="T19" fmla="*/ 184912 h 242569"/>
              <a:gd name="T20" fmla="*/ 223520 w 276225"/>
              <a:gd name="T21" fmla="*/ 242062 h 242569"/>
              <a:gd name="T22" fmla="*/ 203344 w 276225"/>
              <a:gd name="T23" fmla="*/ 184912 h 242569"/>
              <a:gd name="T24" fmla="*/ 138049 w 276225"/>
              <a:gd name="T25" fmla="*/ 0 h 242569"/>
              <a:gd name="T26" fmla="*/ 105537 w 276225"/>
              <a:gd name="T27" fmla="*/ 92456 h 242569"/>
              <a:gd name="T28" fmla="*/ 170687 w 276225"/>
              <a:gd name="T29" fmla="*/ 92456 h 242569"/>
              <a:gd name="T30" fmla="*/ 138049 w 276225"/>
              <a:gd name="T31" fmla="*/ 0 h 24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225" h="242569">
                <a:moveTo>
                  <a:pt x="276225" y="92456"/>
                </a:moveTo>
                <a:lnTo>
                  <a:pt x="0" y="92456"/>
                </a:lnTo>
                <a:lnTo>
                  <a:pt x="85344" y="149606"/>
                </a:lnTo>
                <a:lnTo>
                  <a:pt x="52704" y="242062"/>
                </a:lnTo>
                <a:lnTo>
                  <a:pt x="138049" y="184912"/>
                </a:lnTo>
                <a:lnTo>
                  <a:pt x="203344" y="184912"/>
                </a:lnTo>
                <a:lnTo>
                  <a:pt x="190880" y="149606"/>
                </a:lnTo>
                <a:lnTo>
                  <a:pt x="276225" y="92456"/>
                </a:lnTo>
                <a:close/>
              </a:path>
              <a:path w="276225" h="242569">
                <a:moveTo>
                  <a:pt x="203344" y="184912"/>
                </a:moveTo>
                <a:lnTo>
                  <a:pt x="138049" y="184912"/>
                </a:lnTo>
                <a:lnTo>
                  <a:pt x="223520" y="242062"/>
                </a:lnTo>
                <a:lnTo>
                  <a:pt x="203344" y="184912"/>
                </a:lnTo>
                <a:close/>
              </a:path>
              <a:path w="276225" h="242569">
                <a:moveTo>
                  <a:pt x="138049" y="0"/>
                </a:moveTo>
                <a:lnTo>
                  <a:pt x="105537" y="92456"/>
                </a:lnTo>
                <a:lnTo>
                  <a:pt x="170687" y="92456"/>
                </a:lnTo>
                <a:lnTo>
                  <a:pt x="138049"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2298" name="object 10"/>
          <p:cNvSpPr>
            <a:spLocks/>
          </p:cNvSpPr>
          <p:nvPr/>
        </p:nvSpPr>
        <p:spPr bwMode="auto">
          <a:xfrm>
            <a:off x="7239000" y="3971925"/>
            <a:ext cx="276225" cy="242888"/>
          </a:xfrm>
          <a:custGeom>
            <a:avLst/>
            <a:gdLst>
              <a:gd name="T0" fmla="*/ 276225 w 276225"/>
              <a:gd name="T1" fmla="*/ 92443 h 242570"/>
              <a:gd name="T2" fmla="*/ 0 w 276225"/>
              <a:gd name="T3" fmla="*/ 92443 h 242570"/>
              <a:gd name="T4" fmla="*/ 85344 w 276225"/>
              <a:gd name="T5" fmla="*/ 149567 h 242570"/>
              <a:gd name="T6" fmla="*/ 52704 w 276225"/>
              <a:gd name="T7" fmla="*/ 242011 h 242570"/>
              <a:gd name="T8" fmla="*/ 138049 w 276225"/>
              <a:gd name="T9" fmla="*/ 184886 h 242570"/>
              <a:gd name="T10" fmla="*/ 203350 w 276225"/>
              <a:gd name="T11" fmla="*/ 184886 h 242570"/>
              <a:gd name="T12" fmla="*/ 190880 w 276225"/>
              <a:gd name="T13" fmla="*/ 149567 h 242570"/>
              <a:gd name="T14" fmla="*/ 276225 w 276225"/>
              <a:gd name="T15" fmla="*/ 92443 h 242570"/>
              <a:gd name="T16" fmla="*/ 203350 w 276225"/>
              <a:gd name="T17" fmla="*/ 184886 h 242570"/>
              <a:gd name="T18" fmla="*/ 138049 w 276225"/>
              <a:gd name="T19" fmla="*/ 184886 h 242570"/>
              <a:gd name="T20" fmla="*/ 223520 w 276225"/>
              <a:gd name="T21" fmla="*/ 242011 h 242570"/>
              <a:gd name="T22" fmla="*/ 203350 w 276225"/>
              <a:gd name="T23" fmla="*/ 184886 h 242570"/>
              <a:gd name="T24" fmla="*/ 138049 w 276225"/>
              <a:gd name="T25" fmla="*/ 0 h 242570"/>
              <a:gd name="T26" fmla="*/ 105536 w 276225"/>
              <a:gd name="T27" fmla="*/ 92443 h 242570"/>
              <a:gd name="T28" fmla="*/ 170688 w 276225"/>
              <a:gd name="T29" fmla="*/ 92443 h 242570"/>
              <a:gd name="T30" fmla="*/ 138049 w 276225"/>
              <a:gd name="T31" fmla="*/ 0 h 24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225" h="242570">
                <a:moveTo>
                  <a:pt x="276225" y="92443"/>
                </a:moveTo>
                <a:lnTo>
                  <a:pt x="0" y="92443"/>
                </a:lnTo>
                <a:lnTo>
                  <a:pt x="85344" y="149567"/>
                </a:lnTo>
                <a:lnTo>
                  <a:pt x="52704" y="242011"/>
                </a:lnTo>
                <a:lnTo>
                  <a:pt x="138049" y="184886"/>
                </a:lnTo>
                <a:lnTo>
                  <a:pt x="203350" y="184886"/>
                </a:lnTo>
                <a:lnTo>
                  <a:pt x="190880" y="149567"/>
                </a:lnTo>
                <a:lnTo>
                  <a:pt x="276225" y="92443"/>
                </a:lnTo>
                <a:close/>
              </a:path>
              <a:path w="276225" h="242570">
                <a:moveTo>
                  <a:pt x="203350" y="184886"/>
                </a:moveTo>
                <a:lnTo>
                  <a:pt x="138049" y="184886"/>
                </a:lnTo>
                <a:lnTo>
                  <a:pt x="223520" y="242011"/>
                </a:lnTo>
                <a:lnTo>
                  <a:pt x="203350" y="184886"/>
                </a:lnTo>
                <a:close/>
              </a:path>
              <a:path w="276225" h="242570">
                <a:moveTo>
                  <a:pt x="138049" y="0"/>
                </a:moveTo>
                <a:lnTo>
                  <a:pt x="105536" y="92443"/>
                </a:lnTo>
                <a:lnTo>
                  <a:pt x="170688" y="92443"/>
                </a:lnTo>
                <a:lnTo>
                  <a:pt x="138049"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1" name="object 11"/>
          <p:cNvSpPr txBox="1"/>
          <p:nvPr/>
        </p:nvSpPr>
        <p:spPr>
          <a:xfrm>
            <a:off x="7131050" y="2752725"/>
            <a:ext cx="746125" cy="284163"/>
          </a:xfrm>
          <a:prstGeom prst="rect">
            <a:avLst/>
          </a:prstGeom>
        </p:spPr>
        <p:txBody>
          <a:bodyPr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b="1" dirty="0" smtClean="0">
                <a:solidFill>
                  <a:srgbClr val="6D377C"/>
                </a:solidFill>
                <a:latin typeface="Trebuchet MS" pitchFamily="34" charset="0"/>
                <a:ea typeface="Trebuchet MS" pitchFamily="34" charset="0"/>
                <a:cs typeface="Trebuchet MS" pitchFamily="34" charset="0"/>
                <a:sym typeface="Calibri" pitchFamily="34" charset="0"/>
              </a:rPr>
              <a:t>Fresno</a:t>
            </a:r>
            <a:endParaRPr lang="es-US" b="1" dirty="0">
              <a:solidFill>
                <a:srgbClr val="6D377C"/>
              </a:solidFill>
              <a:latin typeface="Trebuchet MS" pitchFamily="34" charset="0"/>
              <a:ea typeface="Trebuchet MS" pitchFamily="34" charset="0"/>
              <a:cs typeface="Trebuchet MS" pitchFamily="34" charset="0"/>
              <a:sym typeface="Calibri" pitchFamily="34" charset="0"/>
            </a:endParaRPr>
          </a:p>
        </p:txBody>
      </p:sp>
      <p:sp>
        <p:nvSpPr>
          <p:cNvPr id="12300" name="object 12"/>
          <p:cNvSpPr>
            <a:spLocks/>
          </p:cNvSpPr>
          <p:nvPr/>
        </p:nvSpPr>
        <p:spPr bwMode="auto">
          <a:xfrm>
            <a:off x="6853238" y="2754313"/>
            <a:ext cx="276225" cy="242887"/>
          </a:xfrm>
          <a:custGeom>
            <a:avLst/>
            <a:gdLst>
              <a:gd name="T0" fmla="*/ 276225 w 276225"/>
              <a:gd name="T1" fmla="*/ 92328 h 241935"/>
              <a:gd name="T2" fmla="*/ 0 w 276225"/>
              <a:gd name="T3" fmla="*/ 92328 h 241935"/>
              <a:gd name="T4" fmla="*/ 85471 w 276225"/>
              <a:gd name="T5" fmla="*/ 149478 h 241935"/>
              <a:gd name="T6" fmla="*/ 52831 w 276225"/>
              <a:gd name="T7" fmla="*/ 241934 h 241935"/>
              <a:gd name="T8" fmla="*/ 138175 w 276225"/>
              <a:gd name="T9" fmla="*/ 184784 h 241935"/>
              <a:gd name="T10" fmla="*/ 203344 w 276225"/>
              <a:gd name="T11" fmla="*/ 184784 h 241935"/>
              <a:gd name="T12" fmla="*/ 190880 w 276225"/>
              <a:gd name="T13" fmla="*/ 149478 h 241935"/>
              <a:gd name="T14" fmla="*/ 276225 w 276225"/>
              <a:gd name="T15" fmla="*/ 92328 h 241935"/>
              <a:gd name="T16" fmla="*/ 203344 w 276225"/>
              <a:gd name="T17" fmla="*/ 184784 h 241935"/>
              <a:gd name="T18" fmla="*/ 138175 w 276225"/>
              <a:gd name="T19" fmla="*/ 184784 h 241935"/>
              <a:gd name="T20" fmla="*/ 223520 w 276225"/>
              <a:gd name="T21" fmla="*/ 241934 h 241935"/>
              <a:gd name="T22" fmla="*/ 203344 w 276225"/>
              <a:gd name="T23" fmla="*/ 184784 h 241935"/>
              <a:gd name="T24" fmla="*/ 138175 w 276225"/>
              <a:gd name="T25" fmla="*/ 0 h 241935"/>
              <a:gd name="T26" fmla="*/ 105536 w 276225"/>
              <a:gd name="T27" fmla="*/ 92328 h 241935"/>
              <a:gd name="T28" fmla="*/ 170815 w 276225"/>
              <a:gd name="T29" fmla="*/ 92328 h 241935"/>
              <a:gd name="T30" fmla="*/ 138175 w 276225"/>
              <a:gd name="T31" fmla="*/ 0 h 24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225" h="241935">
                <a:moveTo>
                  <a:pt x="276225" y="92328"/>
                </a:moveTo>
                <a:lnTo>
                  <a:pt x="0" y="92328"/>
                </a:lnTo>
                <a:lnTo>
                  <a:pt x="85471" y="149478"/>
                </a:lnTo>
                <a:lnTo>
                  <a:pt x="52831" y="241934"/>
                </a:lnTo>
                <a:lnTo>
                  <a:pt x="138175" y="184784"/>
                </a:lnTo>
                <a:lnTo>
                  <a:pt x="203344" y="184784"/>
                </a:lnTo>
                <a:lnTo>
                  <a:pt x="190880" y="149478"/>
                </a:lnTo>
                <a:lnTo>
                  <a:pt x="276225" y="92328"/>
                </a:lnTo>
                <a:close/>
              </a:path>
              <a:path w="276225" h="241935">
                <a:moveTo>
                  <a:pt x="203344" y="184784"/>
                </a:moveTo>
                <a:lnTo>
                  <a:pt x="138175" y="184784"/>
                </a:lnTo>
                <a:lnTo>
                  <a:pt x="223520" y="241934"/>
                </a:lnTo>
                <a:lnTo>
                  <a:pt x="203344" y="184784"/>
                </a:lnTo>
                <a:close/>
              </a:path>
              <a:path w="276225" h="241935">
                <a:moveTo>
                  <a:pt x="138175" y="0"/>
                </a:moveTo>
                <a:lnTo>
                  <a:pt x="105536" y="92328"/>
                </a:lnTo>
                <a:lnTo>
                  <a:pt x="170815" y="92328"/>
                </a:lnTo>
                <a:lnTo>
                  <a:pt x="138175" y="0"/>
                </a:lnTo>
                <a:close/>
              </a:path>
            </a:pathLst>
          </a:custGeom>
          <a:solidFill>
            <a:srgbClr val="6D377C"/>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s-AR"/>
          </a:p>
        </p:txBody>
      </p:sp>
      <p:sp>
        <p:nvSpPr>
          <p:cNvPr id="13" name="object 13"/>
          <p:cNvSpPr txBox="1"/>
          <p:nvPr/>
        </p:nvSpPr>
        <p:spPr>
          <a:xfrm>
            <a:off x="384175" y="1039813"/>
            <a:ext cx="3044825" cy="284162"/>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b="1" u="sng" dirty="0" smtClean="0">
                <a:solidFill>
                  <a:srgbClr val="00407B"/>
                </a:solidFill>
                <a:latin typeface="Trebuchet MS" pitchFamily="34" charset="0"/>
                <a:ea typeface="Trebuchet MS" pitchFamily="34" charset="0"/>
                <a:cs typeface="Trebuchet MS" pitchFamily="34" charset="0"/>
                <a:sym typeface="Calibri" pitchFamily="34" charset="0"/>
              </a:rPr>
              <a:t>Etapa 1: Exploratoria</a:t>
            </a:r>
            <a:endParaRPr lang="es-US" b="1" u="sng" dirty="0">
              <a:solidFill>
                <a:srgbClr val="00407B"/>
              </a:solidFill>
              <a:latin typeface="Trebuchet MS" pitchFamily="34" charset="0"/>
              <a:ea typeface="Trebuchet MS" pitchFamily="34" charset="0"/>
              <a:cs typeface="Trebuchet MS" pitchFamily="34" charset="0"/>
              <a:sym typeface="Calibri" pitchFamily="34" charset="0"/>
            </a:endParaRPr>
          </a:p>
        </p:txBody>
      </p:sp>
      <p:sp>
        <p:nvSpPr>
          <p:cNvPr id="17" name="object 17"/>
          <p:cNvSpPr>
            <a:spLocks noGrp="1"/>
          </p:cNvSpPr>
          <p:nvPr>
            <p:ph type="sldNum" sz="quarter" idx="12"/>
          </p:nvPr>
        </p:nvSpPr>
        <p:spPr/>
        <p:txBody>
          <a:bodyPr vert="horz" numCol="1" anchor="t" anchorCtr="0" compatLnSpc="1">
            <a:prstTxWarp prst="textNoShape">
              <a:avLst/>
            </a:prstTxWarp>
          </a:bodyPr>
          <a:lstStyle>
            <a:lvl1pPr marL="254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fld id="{B3017E9B-95E6-48FC-9CC0-51D94B760F14}" type="slidenum">
              <a:rPr lang="es-AR" sz="600" smtClean="0">
                <a:solidFill>
                  <a:srgbClr val="77787A"/>
                </a:solidFill>
                <a:latin typeface="Trebuchet MS" pitchFamily="34" charset="0"/>
                <a:ea typeface="Trebuchet MS" pitchFamily="34" charset="0"/>
                <a:cs typeface="Trebuchet MS" pitchFamily="34" charset="0"/>
                <a:sym typeface="Calibri" pitchFamily="34" charset="0"/>
              </a:rPr>
              <a:pPr fontAlgn="base">
                <a:spcBef>
                  <a:spcPct val="0"/>
                </a:spcBef>
                <a:spcAft>
                  <a:spcPct val="0"/>
                </a:spcAft>
                <a:buSzPct val="100000"/>
              </a:pPr>
              <a:t>9</a:t>
            </a:fld>
            <a:endParaRPr lang="es-AR" sz="600" smtClean="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4" name="object 14"/>
          <p:cNvSpPr txBox="1"/>
          <p:nvPr/>
        </p:nvSpPr>
        <p:spPr>
          <a:xfrm>
            <a:off x="384175" y="1316038"/>
            <a:ext cx="4406900" cy="854080"/>
          </a:xfrm>
          <a:prstGeom prst="rect">
            <a:avLst/>
          </a:prstGeom>
        </p:spPr>
        <p:txBody>
          <a:bodyPr wrap="square" lIns="0" tIns="0" rIns="0" bIns="0">
            <a:spAutoFit/>
          </a:bodyPr>
          <a:lstStyle>
            <a:lvl1pPr marL="298450" indent="-285750">
              <a:tabLst>
                <a:tab pos="298450" algn="l"/>
              </a:tabLst>
              <a:defRPr>
                <a:solidFill>
                  <a:schemeClr val="tx1"/>
                </a:solidFill>
                <a:latin typeface="Calibri" pitchFamily="34" charset="0"/>
              </a:defRPr>
            </a:lvl1pPr>
            <a:lvl2pPr marL="742950" indent="-285750">
              <a:tabLst>
                <a:tab pos="298450" algn="l"/>
              </a:tabLst>
              <a:defRPr>
                <a:solidFill>
                  <a:schemeClr val="tx1"/>
                </a:solidFill>
                <a:latin typeface="Calibri" pitchFamily="34" charset="0"/>
              </a:defRPr>
            </a:lvl2pPr>
            <a:lvl3pPr marL="1143000" indent="-228600">
              <a:tabLst>
                <a:tab pos="298450" algn="l"/>
              </a:tabLst>
              <a:defRPr>
                <a:solidFill>
                  <a:schemeClr val="tx1"/>
                </a:solidFill>
                <a:latin typeface="Calibri" pitchFamily="34" charset="0"/>
              </a:defRPr>
            </a:lvl3pPr>
            <a:lvl4pPr marL="1600200" indent="-228600">
              <a:tabLst>
                <a:tab pos="298450" algn="l"/>
              </a:tabLst>
              <a:defRPr>
                <a:solidFill>
                  <a:schemeClr val="tx1"/>
                </a:solidFill>
                <a:latin typeface="Calibri" pitchFamily="34" charset="0"/>
              </a:defRPr>
            </a:lvl4pPr>
            <a:lvl5pPr marL="2057400" indent="-228600">
              <a:tabLst>
                <a:tab pos="298450" algn="l"/>
              </a:tabLst>
              <a:defRPr>
                <a:solidFill>
                  <a:schemeClr val="tx1"/>
                </a:solidFill>
                <a:latin typeface="Calibri" pitchFamily="34" charset="0"/>
              </a:defRPr>
            </a:lvl5pPr>
            <a:lvl6pPr marL="2514600" indent="-228600" fontAlgn="base">
              <a:spcBef>
                <a:spcPct val="0"/>
              </a:spcBef>
              <a:spcAft>
                <a:spcPct val="0"/>
              </a:spcAft>
              <a:tabLst>
                <a:tab pos="298450" algn="l"/>
              </a:tabLst>
              <a:defRPr>
                <a:solidFill>
                  <a:schemeClr val="tx1"/>
                </a:solidFill>
                <a:latin typeface="Calibri" pitchFamily="34" charset="0"/>
              </a:defRPr>
            </a:lvl6pPr>
            <a:lvl7pPr marL="2971800" indent="-228600" fontAlgn="base">
              <a:spcBef>
                <a:spcPct val="0"/>
              </a:spcBef>
              <a:spcAft>
                <a:spcPct val="0"/>
              </a:spcAft>
              <a:tabLst>
                <a:tab pos="298450" algn="l"/>
              </a:tabLst>
              <a:defRPr>
                <a:solidFill>
                  <a:schemeClr val="tx1"/>
                </a:solidFill>
                <a:latin typeface="Calibri" pitchFamily="34" charset="0"/>
              </a:defRPr>
            </a:lvl7pPr>
            <a:lvl8pPr marL="3429000" indent="-228600" fontAlgn="base">
              <a:spcBef>
                <a:spcPct val="0"/>
              </a:spcBef>
              <a:spcAft>
                <a:spcPct val="0"/>
              </a:spcAft>
              <a:tabLst>
                <a:tab pos="298450" algn="l"/>
              </a:tabLst>
              <a:defRPr>
                <a:solidFill>
                  <a:schemeClr val="tx1"/>
                </a:solidFill>
                <a:latin typeface="Calibri" pitchFamily="34" charset="0"/>
              </a:defRPr>
            </a:lvl8pPr>
            <a:lvl9pPr marL="3886200" indent="-228600" fontAlgn="base">
              <a:spcBef>
                <a:spcPct val="0"/>
              </a:spcBef>
              <a:spcAft>
                <a:spcPct val="0"/>
              </a:spcAft>
              <a:tabLst>
                <a:tab pos="298450" algn="l"/>
              </a:tabLst>
              <a:defRPr>
                <a:solidFill>
                  <a:schemeClr val="tx1"/>
                </a:solidFill>
                <a:latin typeface="Calibri" pitchFamily="34" charset="0"/>
              </a:defRPr>
            </a:lvl9pPr>
          </a:lstStyle>
          <a:p>
            <a:pPr>
              <a:buFontTx/>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Entrevistas con expertos (7)</a:t>
            </a:r>
          </a:p>
          <a:p>
            <a:pPr>
              <a:lnSpc>
                <a:spcPts val="2175"/>
              </a:lnSpc>
              <a:spcBef>
                <a:spcPts val="88"/>
              </a:spcBef>
              <a:buFontTx/>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Sesiones etnográficas a domicilio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con padres, en inglés y en español (24)</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15" name="object 15"/>
          <p:cNvSpPr txBox="1"/>
          <p:nvPr/>
        </p:nvSpPr>
        <p:spPr>
          <a:xfrm>
            <a:off x="384174" y="2752725"/>
            <a:ext cx="4033837" cy="284163"/>
          </a:xfrm>
          <a:prstGeom prst="rect">
            <a:avLst/>
          </a:prstGeom>
        </p:spPr>
        <p:txBody>
          <a:bodyPr wrap="square" lIns="0" tIns="0" rIns="0" bIns="0">
            <a:spAutoFit/>
          </a:bodyPr>
          <a:lstStyle>
            <a:lvl1pPr marL="127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r>
              <a:rPr lang="es-US" b="1" u="sng" dirty="0" smtClean="0">
                <a:solidFill>
                  <a:srgbClr val="00407B"/>
                </a:solidFill>
                <a:latin typeface="Trebuchet MS" pitchFamily="34" charset="0"/>
                <a:ea typeface="Trebuchet MS" pitchFamily="34" charset="0"/>
                <a:cs typeface="Trebuchet MS" pitchFamily="34" charset="0"/>
                <a:sym typeface="Calibri" pitchFamily="34" charset="0"/>
              </a:rPr>
              <a:t>Etapa 2: Encuesta para padres</a:t>
            </a:r>
            <a:endParaRPr lang="es-US" b="1" u="sng" dirty="0">
              <a:solidFill>
                <a:srgbClr val="00407B"/>
              </a:solidFill>
              <a:latin typeface="Trebuchet MS" pitchFamily="34" charset="0"/>
              <a:ea typeface="Trebuchet MS" pitchFamily="34" charset="0"/>
              <a:cs typeface="Trebuchet MS" pitchFamily="34" charset="0"/>
              <a:sym typeface="Calibri" pitchFamily="34" charset="0"/>
            </a:endParaRPr>
          </a:p>
        </p:txBody>
      </p:sp>
      <p:sp>
        <p:nvSpPr>
          <p:cNvPr id="16" name="object 16"/>
          <p:cNvSpPr txBox="1"/>
          <p:nvPr/>
        </p:nvSpPr>
        <p:spPr>
          <a:xfrm>
            <a:off x="384175" y="3028950"/>
            <a:ext cx="3671887" cy="1107996"/>
          </a:xfrm>
          <a:prstGeom prst="rect">
            <a:avLst/>
          </a:prstGeom>
        </p:spPr>
        <p:txBody>
          <a:bodyPr wrap="square" lIns="0" tIns="0" rIns="0" bIns="0">
            <a:spAutoFit/>
          </a:bodyPr>
          <a:lstStyle>
            <a:lvl1pPr marL="298450" indent="-285750">
              <a:tabLst>
                <a:tab pos="298450" algn="l"/>
              </a:tabLst>
              <a:defRPr>
                <a:solidFill>
                  <a:schemeClr val="tx1"/>
                </a:solidFill>
                <a:latin typeface="Calibri" pitchFamily="34" charset="0"/>
              </a:defRPr>
            </a:lvl1pPr>
            <a:lvl2pPr marL="742950" indent="-285750">
              <a:tabLst>
                <a:tab pos="298450" algn="l"/>
              </a:tabLst>
              <a:defRPr>
                <a:solidFill>
                  <a:schemeClr val="tx1"/>
                </a:solidFill>
                <a:latin typeface="Calibri" pitchFamily="34" charset="0"/>
              </a:defRPr>
            </a:lvl2pPr>
            <a:lvl3pPr marL="1143000" indent="-228600">
              <a:tabLst>
                <a:tab pos="298450" algn="l"/>
              </a:tabLst>
              <a:defRPr>
                <a:solidFill>
                  <a:schemeClr val="tx1"/>
                </a:solidFill>
                <a:latin typeface="Calibri" pitchFamily="34" charset="0"/>
              </a:defRPr>
            </a:lvl3pPr>
            <a:lvl4pPr marL="1600200" indent="-228600">
              <a:tabLst>
                <a:tab pos="298450" algn="l"/>
              </a:tabLst>
              <a:defRPr>
                <a:solidFill>
                  <a:schemeClr val="tx1"/>
                </a:solidFill>
                <a:latin typeface="Calibri" pitchFamily="34" charset="0"/>
              </a:defRPr>
            </a:lvl4pPr>
            <a:lvl5pPr marL="2057400" indent="-228600">
              <a:tabLst>
                <a:tab pos="298450" algn="l"/>
              </a:tabLst>
              <a:defRPr>
                <a:solidFill>
                  <a:schemeClr val="tx1"/>
                </a:solidFill>
                <a:latin typeface="Calibri" pitchFamily="34" charset="0"/>
              </a:defRPr>
            </a:lvl5pPr>
            <a:lvl6pPr marL="2514600" indent="-228600" fontAlgn="base">
              <a:spcBef>
                <a:spcPct val="0"/>
              </a:spcBef>
              <a:spcAft>
                <a:spcPct val="0"/>
              </a:spcAft>
              <a:tabLst>
                <a:tab pos="298450" algn="l"/>
              </a:tabLst>
              <a:defRPr>
                <a:solidFill>
                  <a:schemeClr val="tx1"/>
                </a:solidFill>
                <a:latin typeface="Calibri" pitchFamily="34" charset="0"/>
              </a:defRPr>
            </a:lvl6pPr>
            <a:lvl7pPr marL="2971800" indent="-228600" fontAlgn="base">
              <a:spcBef>
                <a:spcPct val="0"/>
              </a:spcBef>
              <a:spcAft>
                <a:spcPct val="0"/>
              </a:spcAft>
              <a:tabLst>
                <a:tab pos="298450" algn="l"/>
              </a:tabLst>
              <a:defRPr>
                <a:solidFill>
                  <a:schemeClr val="tx1"/>
                </a:solidFill>
                <a:latin typeface="Calibri" pitchFamily="34" charset="0"/>
              </a:defRPr>
            </a:lvl7pPr>
            <a:lvl8pPr marL="3429000" indent="-228600" fontAlgn="base">
              <a:spcBef>
                <a:spcPct val="0"/>
              </a:spcBef>
              <a:spcAft>
                <a:spcPct val="0"/>
              </a:spcAft>
              <a:tabLst>
                <a:tab pos="298450" algn="l"/>
              </a:tabLst>
              <a:defRPr>
                <a:solidFill>
                  <a:schemeClr val="tx1"/>
                </a:solidFill>
                <a:latin typeface="Calibri" pitchFamily="34" charset="0"/>
              </a:defRPr>
            </a:lvl8pPr>
            <a:lvl9pPr marL="3886200" indent="-228600" fontAlgn="base">
              <a:spcBef>
                <a:spcPct val="0"/>
              </a:spcBef>
              <a:spcAft>
                <a:spcPct val="0"/>
              </a:spcAft>
              <a:tabLst>
                <a:tab pos="298450" algn="l"/>
              </a:tabLst>
              <a:defRPr>
                <a:solidFill>
                  <a:schemeClr val="tx1"/>
                </a:solidFill>
                <a:latin typeface="Calibri" pitchFamily="34" charset="0"/>
              </a:defRPr>
            </a:lvl9pPr>
          </a:lstStyle>
          <a:p>
            <a:pPr>
              <a:buFontTx/>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Encuesta en línea para padres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de habla inglesa (n = 573)</a:t>
            </a:r>
          </a:p>
          <a:p>
            <a:pPr>
              <a:spcBef>
                <a:spcPts val="25"/>
              </a:spcBef>
              <a:buFontTx/>
              <a:buChar char="-"/>
            </a:pPr>
            <a:r>
              <a:rPr lang="es-US" dirty="0" smtClean="0">
                <a:solidFill>
                  <a:srgbClr val="77787A"/>
                </a:solidFill>
                <a:latin typeface="Trebuchet MS" pitchFamily="34" charset="0"/>
                <a:ea typeface="Trebuchet MS" pitchFamily="34" charset="0"/>
                <a:cs typeface="Trebuchet MS" pitchFamily="34" charset="0"/>
                <a:sym typeface="Calibri" pitchFamily="34" charset="0"/>
              </a:rPr>
              <a:t>Encuesta telefónica para padres </a:t>
            </a:r>
            <a:br>
              <a:rPr lang="es-US" dirty="0" smtClean="0">
                <a:solidFill>
                  <a:srgbClr val="77787A"/>
                </a:solidFill>
                <a:latin typeface="Trebuchet MS" pitchFamily="34" charset="0"/>
                <a:ea typeface="Trebuchet MS" pitchFamily="34" charset="0"/>
                <a:cs typeface="Trebuchet MS" pitchFamily="34" charset="0"/>
                <a:sym typeface="Calibri" pitchFamily="34" charset="0"/>
              </a:rPr>
            </a:br>
            <a:r>
              <a:rPr lang="es-US" dirty="0" smtClean="0">
                <a:solidFill>
                  <a:srgbClr val="77787A"/>
                </a:solidFill>
                <a:latin typeface="Trebuchet MS" pitchFamily="34" charset="0"/>
                <a:ea typeface="Trebuchet MS" pitchFamily="34" charset="0"/>
                <a:cs typeface="Trebuchet MS" pitchFamily="34" charset="0"/>
                <a:sym typeface="Calibri" pitchFamily="34" charset="0"/>
              </a:rPr>
              <a:t>de habla hispana (n = 250)</a:t>
            </a:r>
            <a:endParaRPr lang="es-US" dirty="0">
              <a:solidFill>
                <a:srgbClr val="77787A"/>
              </a:solidFill>
              <a:latin typeface="Trebuchet MS" pitchFamily="34" charset="0"/>
              <a:ea typeface="Trebuchet MS" pitchFamily="34" charset="0"/>
              <a:cs typeface="Trebuchet MS" pitchFamily="34" charset="0"/>
              <a:sym typeface="Calibri" pitchFamily="34" charset="0"/>
            </a:endParaRPr>
          </a:p>
        </p:txBody>
      </p:sp>
      <p:sp>
        <p:nvSpPr>
          <p:cNvPr id="2" name="Rectangle 1"/>
          <p:cNvSpPr/>
          <p:nvPr/>
        </p:nvSpPr>
        <p:spPr>
          <a:xfrm>
            <a:off x="6270640" y="3668514"/>
            <a:ext cx="1441420" cy="369332"/>
          </a:xfrm>
          <a:prstGeom prst="rect">
            <a:avLst/>
          </a:prstGeom>
        </p:spPr>
        <p:txBody>
          <a:bodyPr wrap="none">
            <a:spAutoFit/>
          </a:bodyPr>
          <a:lstStyle/>
          <a:p>
            <a:pPr algn="r">
              <a:spcBef>
                <a:spcPts val="1488"/>
              </a:spcBef>
              <a:buSzPct val="100000"/>
            </a:pPr>
            <a:r>
              <a:rPr lang="es-US" b="1" dirty="0" smtClean="0">
                <a:solidFill>
                  <a:srgbClr val="6D377C"/>
                </a:solidFill>
                <a:latin typeface="Trebuchet MS" pitchFamily="34" charset="0"/>
                <a:ea typeface="Trebuchet MS" pitchFamily="34" charset="0"/>
                <a:cs typeface="Trebuchet MS" pitchFamily="34" charset="0"/>
                <a:sym typeface="Calibri" pitchFamily="34" charset="0"/>
              </a:rPr>
              <a:t>Los Ángeles</a:t>
            </a:r>
            <a:endParaRPr lang="es-US" b="1" dirty="0">
              <a:solidFill>
                <a:srgbClr val="6D377C"/>
              </a:solidFill>
              <a:latin typeface="Trebuchet MS" pitchFamily="34" charset="0"/>
              <a:ea typeface="Trebuchet MS" pitchFamily="34" charset="0"/>
              <a:cs typeface="Trebuchet MS" pitchFamily="34" charset="0"/>
              <a:sym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2095</Words>
  <Application>Microsoft Office PowerPoint</Application>
  <PresentationFormat>On-screen Show (16:9)</PresentationFormat>
  <Paragraphs>454</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Atributos de una campaña sólida</vt:lpstr>
      <vt:lpstr>Las grandes estrategias de comunicación generan cambios sociales</vt:lpstr>
      <vt:lpstr>Alcance del problema</vt:lpstr>
      <vt:lpstr>Socios del proyecto</vt:lpstr>
      <vt:lpstr>Audiencia objetivo</vt:lpstr>
      <vt:lpstr>Meta del proyecto</vt:lpstr>
      <vt:lpstr>Objetivo de la investigación formativa</vt:lpstr>
      <vt:lpstr>Enfoque de investigación</vt:lpstr>
      <vt:lpstr>Conclusiones  de la investigación</vt:lpstr>
      <vt:lpstr>Slide 11</vt:lpstr>
      <vt:lpstr>Sin embargo, hay diferentes desafíos que interfieren en el nivel  de participación de los padres en la escuela:</vt:lpstr>
      <vt:lpstr>Los padres piensan sobre la asistencia y el ausentismo de forma muy diferente</vt:lpstr>
      <vt:lpstr>Los padres piensan sobre la asistencia y el ausentismo de forma muy diferente</vt:lpstr>
      <vt:lpstr>Los padres mantienen a sus hijos en casa por diversos motivos</vt:lpstr>
      <vt:lpstr>La mayoría de las ausencias  se justifican</vt:lpstr>
      <vt:lpstr>Los padres no llevan un registro de las faltas y subestiman los casos individuales</vt:lpstr>
      <vt:lpstr>No consideran que sea perjudicial que su hijo se ausente  (en especial, entre el jardín de infantes y el quinto grado)</vt:lpstr>
      <vt:lpstr>Slide 19</vt:lpstr>
      <vt:lpstr>Comprobación de los conceptos</vt:lpstr>
      <vt:lpstr>Comprobación de los conceptos</vt:lpstr>
      <vt:lpstr>Qué hizo de cada afirmación algo nuevo o diferente</vt:lpstr>
      <vt:lpstr>Qué hizo más convincente a cada afirmación</vt:lpstr>
      <vt:lpstr>Qué no funcionó</vt:lpstr>
      <vt:lpstr>Los padres necesitan ejemplos específicos y consejos tangibles</vt:lpstr>
      <vt:lpstr>Slide 26</vt:lpstr>
      <vt:lpstr>Oportunidad</vt:lpstr>
      <vt:lpstr>Aspectos clave</vt:lpstr>
      <vt:lpstr>Desafío</vt:lpstr>
      <vt:lpstr>Mensaje principal</vt:lpstr>
      <vt:lpstr>Motivos para creer</vt:lpstr>
      <vt:lpstr>Llamado a la acción</vt:lpstr>
      <vt:lpstr>Tono</vt:lpstr>
      <vt:lpstr>Métricas del éxito</vt:lpstr>
      <vt:lpstr>Otras consideraciones</vt:lpstr>
      <vt:lpstr>Slide 36</vt:lpstr>
      <vt:lpstr>Enfoque</vt:lpstr>
      <vt:lpstr>Enfoque</vt:lpstr>
      <vt:lpstr>Aprovechamiento de todos los canales de comunicación</vt:lpstr>
      <vt:lpstr>Un rol para todos los canales de comunicación a fin de generar un cambio de conducta</vt:lpstr>
      <vt:lpstr>Aprovechamiento de las personas de influencia clave para los padres</vt:lpstr>
      <vt:lpstr>Cómo aprovechar a las personas de influencia clave: los docentes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Blumenstyk</dc:creator>
  <cp:lastModifiedBy>eduardo martinez</cp:lastModifiedBy>
  <cp:revision>29</cp:revision>
  <dcterms:created xsi:type="dcterms:W3CDTF">2015-10-30T00:49:52Z</dcterms:created>
  <dcterms:modified xsi:type="dcterms:W3CDTF">2015-11-09T22:40:59Z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2015-09-17T00:00:00Z</vt:filetime>
  </property>
  <property fmtid="{D5CDD505-2E9C-101B-9397-08002B2CF9AE}" pid="3" name="Creator">
    <vt:lpwstr>Microsoft® PowerPoint® 2010</vt:lpwstr>
  </property>
  <property fmtid="{D5CDD505-2E9C-101B-9397-08002B2CF9AE}" pid="4" name="LastSaved">
    <vt:filetime>2015-10-29T00:00:00Z</vt:filetime>
  </property>
</Properties>
</file>